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9144000" cy="5143500" type="screen16x9"/>
  <p:notesSz cx="7772400" cy="100584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1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barChart>
        <c:barDir val="col"/>
        <c:grouping val="clustered"/>
        <c:varyColors val="0"/>
        <c:ser>
          <c:idx val="0"/>
          <c:order val="0"/>
          <c:tx>
            <c:strRef>
              <c:f>label 0</c:f>
              <c:strCache>
                <c:ptCount val="1"/>
                <c:pt idx="0">
                  <c:v>Column 1</c:v>
                </c:pt>
              </c:strCache>
            </c:strRef>
          </c:tx>
          <c:spPr>
            <a:solidFill>
              <a:srgbClr val="004586"/>
            </a:solidFill>
            <a:ln w="0">
              <a:noFill/>
            </a:ln>
          </c:spPr>
          <c:invertIfNegative val="0"/>
          <c:dLbls>
            <c:spPr>
              <a:noFill/>
              <a:ln>
                <a:noFill/>
              </a:ln>
              <a:effectLst/>
            </c:spPr>
            <c:txPr>
              <a:bodyPr wrap="none"/>
              <a:lstStyle/>
              <a:p>
                <a:pPr>
                  <a:defRPr sz="1000" b="0" strike="noStrike" spc="-1">
                    <a:solidFill>
                      <a:srgbClr val="000000"/>
                    </a:solidFill>
                    <a:latin typeface="Arial"/>
                  </a:defRPr>
                </a:pPr>
                <a:endParaRPr lang="id-ID"/>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strRef>
              <c:f>categories</c:f>
              <c:strCache>
                <c:ptCount val="4"/>
                <c:pt idx="0">
                  <c:v>Row 1</c:v>
                </c:pt>
                <c:pt idx="1">
                  <c:v>Row 2</c:v>
                </c:pt>
                <c:pt idx="2">
                  <c:v>Row 3</c:v>
                </c:pt>
                <c:pt idx="3">
                  <c:v>Row 4</c:v>
                </c:pt>
              </c:strCache>
            </c:strRef>
          </c:cat>
          <c:val>
            <c:numRef>
              <c:f>0</c:f>
              <c:numCache>
                <c:formatCode>General</c:formatCode>
                <c:ptCount val="4"/>
                <c:pt idx="0">
                  <c:v>9.1</c:v>
                </c:pt>
                <c:pt idx="1">
                  <c:v>2.4</c:v>
                </c:pt>
                <c:pt idx="2">
                  <c:v>3.1</c:v>
                </c:pt>
                <c:pt idx="3">
                  <c:v>4.3</c:v>
                </c:pt>
              </c:numCache>
            </c:numRef>
          </c:val>
          <c:extLst>
            <c:ext xmlns:c16="http://schemas.microsoft.com/office/drawing/2014/chart" uri="{C3380CC4-5D6E-409C-BE32-E72D297353CC}">
              <c16:uniqueId val="{00000000-E4C4-4A98-902D-76EB6BF2F619}"/>
            </c:ext>
          </c:extLst>
        </c:ser>
        <c:ser>
          <c:idx val="1"/>
          <c:order val="1"/>
          <c:tx>
            <c:strRef>
              <c:f>label 1</c:f>
              <c:strCache>
                <c:ptCount val="1"/>
                <c:pt idx="0">
                  <c:v>Column 2</c:v>
                </c:pt>
              </c:strCache>
            </c:strRef>
          </c:tx>
          <c:spPr>
            <a:solidFill>
              <a:srgbClr val="FF420E"/>
            </a:solidFill>
            <a:ln w="0">
              <a:noFill/>
            </a:ln>
          </c:spPr>
          <c:invertIfNegative val="0"/>
          <c:dLbls>
            <c:spPr>
              <a:noFill/>
              <a:ln>
                <a:noFill/>
              </a:ln>
              <a:effectLst/>
            </c:spPr>
            <c:txPr>
              <a:bodyPr wrap="none"/>
              <a:lstStyle/>
              <a:p>
                <a:pPr>
                  <a:defRPr sz="1000" b="0" strike="noStrike" spc="-1">
                    <a:solidFill>
                      <a:srgbClr val="000000"/>
                    </a:solidFill>
                    <a:latin typeface="Arial"/>
                  </a:defRPr>
                </a:pPr>
                <a:endParaRPr lang="id-ID"/>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strRef>
              <c:f>categories</c:f>
              <c:strCache>
                <c:ptCount val="4"/>
                <c:pt idx="0">
                  <c:v>Row 1</c:v>
                </c:pt>
                <c:pt idx="1">
                  <c:v>Row 2</c:v>
                </c:pt>
                <c:pt idx="2">
                  <c:v>Row 3</c:v>
                </c:pt>
                <c:pt idx="3">
                  <c:v>Row 4</c:v>
                </c:pt>
              </c:strCache>
            </c:strRef>
          </c:cat>
          <c:val>
            <c:numRef>
              <c:f>1</c:f>
              <c:numCache>
                <c:formatCode>General</c:formatCode>
                <c:ptCount val="4"/>
                <c:pt idx="0">
                  <c:v>3.2</c:v>
                </c:pt>
                <c:pt idx="1">
                  <c:v>8.8000000000000007</c:v>
                </c:pt>
                <c:pt idx="2">
                  <c:v>1.5</c:v>
                </c:pt>
                <c:pt idx="3">
                  <c:v>9.02</c:v>
                </c:pt>
              </c:numCache>
            </c:numRef>
          </c:val>
          <c:extLst>
            <c:ext xmlns:c16="http://schemas.microsoft.com/office/drawing/2014/chart" uri="{C3380CC4-5D6E-409C-BE32-E72D297353CC}">
              <c16:uniqueId val="{00000001-E4C4-4A98-902D-76EB6BF2F619}"/>
            </c:ext>
          </c:extLst>
        </c:ser>
        <c:ser>
          <c:idx val="2"/>
          <c:order val="2"/>
          <c:tx>
            <c:strRef>
              <c:f>label 2</c:f>
              <c:strCache>
                <c:ptCount val="1"/>
                <c:pt idx="0">
                  <c:v>Column 3</c:v>
                </c:pt>
              </c:strCache>
            </c:strRef>
          </c:tx>
          <c:spPr>
            <a:solidFill>
              <a:srgbClr val="FFD320"/>
            </a:solidFill>
            <a:ln w="0">
              <a:noFill/>
            </a:ln>
          </c:spPr>
          <c:invertIfNegative val="0"/>
          <c:dLbls>
            <c:spPr>
              <a:noFill/>
              <a:ln>
                <a:noFill/>
              </a:ln>
              <a:effectLst/>
            </c:spPr>
            <c:txPr>
              <a:bodyPr wrap="none"/>
              <a:lstStyle/>
              <a:p>
                <a:pPr>
                  <a:defRPr sz="1000" b="0" strike="noStrike" spc="-1">
                    <a:solidFill>
                      <a:srgbClr val="000000"/>
                    </a:solidFill>
                    <a:latin typeface="Arial"/>
                  </a:defRPr>
                </a:pPr>
                <a:endParaRPr lang="id-ID"/>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strRef>
              <c:f>categories</c:f>
              <c:strCache>
                <c:ptCount val="4"/>
                <c:pt idx="0">
                  <c:v>Row 1</c:v>
                </c:pt>
                <c:pt idx="1">
                  <c:v>Row 2</c:v>
                </c:pt>
                <c:pt idx="2">
                  <c:v>Row 3</c:v>
                </c:pt>
                <c:pt idx="3">
                  <c:v>Row 4</c:v>
                </c:pt>
              </c:strCache>
            </c:strRef>
          </c:cat>
          <c:val>
            <c:numRef>
              <c:f>2</c:f>
              <c:numCache>
                <c:formatCode>General</c:formatCode>
                <c:ptCount val="4"/>
                <c:pt idx="0">
                  <c:v>4.54</c:v>
                </c:pt>
                <c:pt idx="1">
                  <c:v>9.65</c:v>
                </c:pt>
                <c:pt idx="2">
                  <c:v>3.7</c:v>
                </c:pt>
                <c:pt idx="3">
                  <c:v>6.2</c:v>
                </c:pt>
              </c:numCache>
            </c:numRef>
          </c:val>
          <c:extLst>
            <c:ext xmlns:c16="http://schemas.microsoft.com/office/drawing/2014/chart" uri="{C3380CC4-5D6E-409C-BE32-E72D297353CC}">
              <c16:uniqueId val="{00000002-E4C4-4A98-902D-76EB6BF2F619}"/>
            </c:ext>
          </c:extLst>
        </c:ser>
        <c:dLbls>
          <c:showLegendKey val="0"/>
          <c:showVal val="0"/>
          <c:showCatName val="0"/>
          <c:showSerName val="0"/>
          <c:showPercent val="0"/>
          <c:showBubbleSize val="0"/>
        </c:dLbls>
        <c:gapWidth val="100"/>
        <c:axId val="15232736"/>
        <c:axId val="91671730"/>
      </c:barChart>
      <c:catAx>
        <c:axId val="15232736"/>
        <c:scaling>
          <c:orientation val="minMax"/>
        </c:scaling>
        <c:delete val="0"/>
        <c:axPos val="b"/>
        <c:numFmt formatCode="General" sourceLinked="1"/>
        <c:majorTickMark val="out"/>
        <c:minorTickMark val="none"/>
        <c:tickLblPos val="nextTo"/>
        <c:spPr>
          <a:ln w="0">
            <a:solidFill>
              <a:srgbClr val="B3B3B3"/>
            </a:solidFill>
          </a:ln>
        </c:spPr>
        <c:txPr>
          <a:bodyPr/>
          <a:lstStyle/>
          <a:p>
            <a:pPr>
              <a:defRPr sz="1000" b="0" strike="noStrike" spc="-1">
                <a:solidFill>
                  <a:srgbClr val="000000"/>
                </a:solidFill>
                <a:latin typeface="Arial"/>
              </a:defRPr>
            </a:pPr>
            <a:endParaRPr lang="id-ID"/>
          </a:p>
        </c:txPr>
        <c:crossAx val="91671730"/>
        <c:crosses val="autoZero"/>
        <c:auto val="1"/>
        <c:lblAlgn val="ctr"/>
        <c:lblOffset val="100"/>
        <c:noMultiLvlLbl val="0"/>
      </c:catAx>
      <c:valAx>
        <c:axId val="91671730"/>
        <c:scaling>
          <c:orientation val="minMax"/>
        </c:scaling>
        <c:delete val="0"/>
        <c:axPos val="l"/>
        <c:majorGridlines>
          <c:spPr>
            <a:ln w="0">
              <a:solidFill>
                <a:srgbClr val="B3B3B3"/>
              </a:solidFill>
            </a:ln>
          </c:spPr>
        </c:majorGridlines>
        <c:numFmt formatCode="General" sourceLinked="1"/>
        <c:majorTickMark val="out"/>
        <c:minorTickMark val="none"/>
        <c:tickLblPos val="nextTo"/>
        <c:spPr>
          <a:ln w="0">
            <a:solidFill>
              <a:srgbClr val="B3B3B3"/>
            </a:solidFill>
          </a:ln>
        </c:spPr>
        <c:txPr>
          <a:bodyPr/>
          <a:lstStyle/>
          <a:p>
            <a:pPr>
              <a:defRPr sz="1000" b="0" strike="noStrike" spc="-1">
                <a:solidFill>
                  <a:srgbClr val="000000"/>
                </a:solidFill>
                <a:latin typeface="Arial"/>
              </a:defRPr>
            </a:pPr>
            <a:endParaRPr lang="id-ID"/>
          </a:p>
        </c:txPr>
        <c:crossAx val="15232736"/>
        <c:crosses val="autoZero"/>
        <c:crossBetween val="between"/>
      </c:valAx>
      <c:spPr>
        <a:noFill/>
        <a:ln w="0">
          <a:solidFill>
            <a:srgbClr val="B3B3B3"/>
          </a:solidFill>
        </a:ln>
      </c:spPr>
    </c:plotArea>
    <c:legend>
      <c:legendPos val="r"/>
      <c:overlay val="0"/>
      <c:spPr>
        <a:noFill/>
        <a:ln w="0">
          <a:noFill/>
        </a:ln>
      </c:spPr>
      <c:txPr>
        <a:bodyPr/>
        <a:lstStyle/>
        <a:p>
          <a:pPr>
            <a:defRPr sz="1000" b="0" strike="noStrike" spc="-1">
              <a:solidFill>
                <a:srgbClr val="000000"/>
              </a:solidFill>
              <a:latin typeface="Arial"/>
            </a:defRPr>
          </a:pPr>
          <a:endParaRPr lang="id-ID"/>
        </a:p>
      </c:txPr>
    </c:legend>
    <c:plotVisOnly val="1"/>
    <c:dispBlanksAs val="gap"/>
    <c:showDLblsOverMax val="1"/>
  </c:chart>
  <c:spPr>
    <a:noFill/>
    <a:ln w="0">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FCF2E60B-AA52-4022-9630-D3C30D027B9C}"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FFFFFF"/>
              </a:solidFill>
              <a:latin typeface="Arial"/>
            </a:endParaRPr>
          </a:p>
        </p:txBody>
      </p:sp>
      <p:sp>
        <p:nvSpPr>
          <p:cNvPr id="26" name="PlaceHolder 2"/>
          <p:cNvSpPr>
            <a:spLocks noGrp="1"/>
          </p:cNvSpPr>
          <p:nvPr>
            <p:ph/>
          </p:nvPr>
        </p:nvSpPr>
        <p:spPr>
          <a:xfrm>
            <a:off x="311760" y="115236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27" name="PlaceHolder 3"/>
          <p:cNvSpPr>
            <a:spLocks noGrp="1"/>
          </p:cNvSpPr>
          <p:nvPr>
            <p:ph/>
          </p:nvPr>
        </p:nvSpPr>
        <p:spPr>
          <a:xfrm>
            <a:off x="311760" y="293652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5" name="PlaceHolder 4"/>
          <p:cNvSpPr>
            <a:spLocks noGrp="1"/>
          </p:cNvSpPr>
          <p:nvPr>
            <p:ph type="sldNum" idx="1"/>
          </p:nvPr>
        </p:nvSpPr>
        <p:spPr/>
        <p:txBody>
          <a:bodyPr/>
          <a:lstStyle/>
          <a:p>
            <a:fld id="{06938C2E-44FF-4D56-B6C7-9ED18594AEAD}"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FFFFFF"/>
              </a:solidFill>
              <a:latin typeface="Arial"/>
            </a:endParaRPr>
          </a:p>
        </p:txBody>
      </p:sp>
      <p:sp>
        <p:nvSpPr>
          <p:cNvPr id="29"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30"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31" name="PlaceHolder 4"/>
          <p:cNvSpPr>
            <a:spLocks noGrp="1"/>
          </p:cNvSpPr>
          <p:nvPr>
            <p:ph/>
          </p:nvPr>
        </p:nvSpPr>
        <p:spPr>
          <a:xfrm>
            <a:off x="31176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32" name="PlaceHolder 5"/>
          <p:cNvSpPr>
            <a:spLocks noGrp="1"/>
          </p:cNvSpPr>
          <p:nvPr>
            <p:ph/>
          </p:nvPr>
        </p:nvSpPr>
        <p:spPr>
          <a:xfrm>
            <a:off x="467712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7" name="PlaceHolder 6"/>
          <p:cNvSpPr>
            <a:spLocks noGrp="1"/>
          </p:cNvSpPr>
          <p:nvPr>
            <p:ph type="sldNum" idx="1"/>
          </p:nvPr>
        </p:nvSpPr>
        <p:spPr/>
        <p:txBody>
          <a:bodyPr/>
          <a:lstStyle/>
          <a:p>
            <a:fld id="{8B49F262-B7AE-42BC-8BBB-BE51FFA38FB3}"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FFFFFF"/>
              </a:solidFill>
              <a:latin typeface="Arial"/>
            </a:endParaRPr>
          </a:p>
        </p:txBody>
      </p:sp>
      <p:sp>
        <p:nvSpPr>
          <p:cNvPr id="34" name="PlaceHolder 2"/>
          <p:cNvSpPr>
            <a:spLocks noGrp="1"/>
          </p:cNvSpPr>
          <p:nvPr>
            <p:ph/>
          </p:nvPr>
        </p:nvSpPr>
        <p:spPr>
          <a:xfrm>
            <a:off x="31176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35" name="PlaceHolder 3"/>
          <p:cNvSpPr>
            <a:spLocks noGrp="1"/>
          </p:cNvSpPr>
          <p:nvPr>
            <p:ph/>
          </p:nvPr>
        </p:nvSpPr>
        <p:spPr>
          <a:xfrm>
            <a:off x="319248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36" name="PlaceHolder 4"/>
          <p:cNvSpPr>
            <a:spLocks noGrp="1"/>
          </p:cNvSpPr>
          <p:nvPr>
            <p:ph/>
          </p:nvPr>
        </p:nvSpPr>
        <p:spPr>
          <a:xfrm>
            <a:off x="607320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37" name="PlaceHolder 5"/>
          <p:cNvSpPr>
            <a:spLocks noGrp="1"/>
          </p:cNvSpPr>
          <p:nvPr>
            <p:ph/>
          </p:nvPr>
        </p:nvSpPr>
        <p:spPr>
          <a:xfrm>
            <a:off x="31176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38" name="PlaceHolder 6"/>
          <p:cNvSpPr>
            <a:spLocks noGrp="1"/>
          </p:cNvSpPr>
          <p:nvPr>
            <p:ph/>
          </p:nvPr>
        </p:nvSpPr>
        <p:spPr>
          <a:xfrm>
            <a:off x="319248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39" name="PlaceHolder 7"/>
          <p:cNvSpPr>
            <a:spLocks noGrp="1"/>
          </p:cNvSpPr>
          <p:nvPr>
            <p:ph/>
          </p:nvPr>
        </p:nvSpPr>
        <p:spPr>
          <a:xfrm>
            <a:off x="607320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9" name="PlaceHolder 8"/>
          <p:cNvSpPr>
            <a:spLocks noGrp="1"/>
          </p:cNvSpPr>
          <p:nvPr>
            <p:ph type="sldNum" idx="1"/>
          </p:nvPr>
        </p:nvSpPr>
        <p:spPr/>
        <p:txBody>
          <a:bodyPr/>
          <a:lstStyle/>
          <a:p>
            <a:fld id="{7F21A9A3-B340-4CD2-88F7-8AEDF8410C0D}"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C3705740-A850-4226-AD22-BE9DC0C8B146}"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5" name="PlaceHolder 2"/>
          <p:cNvSpPr>
            <a:spLocks noGrp="1"/>
          </p:cNvSpPr>
          <p:nvPr>
            <p:ph type="subTitle"/>
          </p:nvPr>
        </p:nvSpPr>
        <p:spPr>
          <a:xfrm>
            <a:off x="311760" y="1152360"/>
            <a:ext cx="8519760" cy="34156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2B8C62E3-7114-4F08-9A15-469FEE6E5D79}"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7"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EBCF9969-D88D-4E68-9E68-7C55C28BCA56}"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9"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0"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2"/>
          </p:nvPr>
        </p:nvSpPr>
        <p:spPr/>
        <p:txBody>
          <a:bodyPr/>
          <a:lstStyle/>
          <a:p>
            <a:fld id="{00538F24-9E08-4E90-BCA8-2315C6D679FA}"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sldNum" idx="2"/>
          </p:nvPr>
        </p:nvSpPr>
        <p:spPr/>
        <p:txBody>
          <a:bodyPr/>
          <a:lstStyle/>
          <a:p>
            <a:fld id="{B8399016-EF47-46A6-8FB0-3A46F849D407}"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11760" y="444960"/>
            <a:ext cx="8519760" cy="2652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2"/>
          </p:nvPr>
        </p:nvSpPr>
        <p:spPr/>
        <p:txBody>
          <a:bodyPr/>
          <a:lstStyle/>
          <a:p>
            <a:fld id="{FF431077-6999-4495-9A06-73F86EF2D3A5}"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4"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5"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6" name="PlaceHolder 4"/>
          <p:cNvSpPr>
            <a:spLocks noGrp="1"/>
          </p:cNvSpPr>
          <p:nvPr>
            <p:ph/>
          </p:nvPr>
        </p:nvSpPr>
        <p:spPr>
          <a:xfrm>
            <a:off x="31176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2"/>
          </p:nvPr>
        </p:nvSpPr>
        <p:spPr/>
        <p:txBody>
          <a:bodyPr/>
          <a:lstStyle/>
          <a:p>
            <a:fld id="{B06251BB-098D-4C68-A128-72BCC0A239D1}"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FFFFFF"/>
              </a:solidFill>
              <a:latin typeface="Arial"/>
            </a:endParaRPr>
          </a:p>
        </p:txBody>
      </p:sp>
      <p:sp>
        <p:nvSpPr>
          <p:cNvPr id="5" name="PlaceHolder 2"/>
          <p:cNvSpPr>
            <a:spLocks noGrp="1"/>
          </p:cNvSpPr>
          <p:nvPr>
            <p:ph type="subTitle"/>
          </p:nvPr>
        </p:nvSpPr>
        <p:spPr>
          <a:xfrm>
            <a:off x="311760" y="1152360"/>
            <a:ext cx="8519760" cy="341568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Arial"/>
            </a:endParaRPr>
          </a:p>
        </p:txBody>
      </p:sp>
      <p:sp>
        <p:nvSpPr>
          <p:cNvPr id="2" name="PlaceHolder 3"/>
          <p:cNvSpPr>
            <a:spLocks noGrp="1"/>
          </p:cNvSpPr>
          <p:nvPr>
            <p:ph type="sldNum" idx="1"/>
          </p:nvPr>
        </p:nvSpPr>
        <p:spPr/>
        <p:txBody>
          <a:bodyPr/>
          <a:lstStyle/>
          <a:p>
            <a:fld id="{557D8665-E19D-4736-8B59-E71E1702B8F4}"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8"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9"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0" name="PlaceHolder 4"/>
          <p:cNvSpPr>
            <a:spLocks noGrp="1"/>
          </p:cNvSpPr>
          <p:nvPr>
            <p:ph/>
          </p:nvPr>
        </p:nvSpPr>
        <p:spPr>
          <a:xfrm>
            <a:off x="467712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2"/>
          </p:nvPr>
        </p:nvSpPr>
        <p:spPr/>
        <p:txBody>
          <a:bodyPr/>
          <a:lstStyle/>
          <a:p>
            <a:fld id="{F393EC49-95A7-469E-9B3C-60AE1BBC0720}"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2"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3"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4" name="PlaceHolder 4"/>
          <p:cNvSpPr>
            <a:spLocks noGrp="1"/>
          </p:cNvSpPr>
          <p:nvPr>
            <p:ph/>
          </p:nvPr>
        </p:nvSpPr>
        <p:spPr>
          <a:xfrm>
            <a:off x="311760" y="293652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2"/>
          </p:nvPr>
        </p:nvSpPr>
        <p:spPr/>
        <p:txBody>
          <a:bodyPr/>
          <a:lstStyle/>
          <a:p>
            <a:fld id="{3596CD30-96A3-4C33-9CEB-86234EAE95E0}"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6" name="PlaceHolder 2"/>
          <p:cNvSpPr>
            <a:spLocks noGrp="1"/>
          </p:cNvSpPr>
          <p:nvPr>
            <p:ph/>
          </p:nvPr>
        </p:nvSpPr>
        <p:spPr>
          <a:xfrm>
            <a:off x="311760" y="115236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7" name="PlaceHolder 3"/>
          <p:cNvSpPr>
            <a:spLocks noGrp="1"/>
          </p:cNvSpPr>
          <p:nvPr>
            <p:ph/>
          </p:nvPr>
        </p:nvSpPr>
        <p:spPr>
          <a:xfrm>
            <a:off x="311760" y="293652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2"/>
          </p:nvPr>
        </p:nvSpPr>
        <p:spPr/>
        <p:txBody>
          <a:bodyPr/>
          <a:lstStyle/>
          <a:p>
            <a:fld id="{44C0D484-5A3D-48F2-BAEC-468C86690183}"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9"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0"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1" name="PlaceHolder 4"/>
          <p:cNvSpPr>
            <a:spLocks noGrp="1"/>
          </p:cNvSpPr>
          <p:nvPr>
            <p:ph/>
          </p:nvPr>
        </p:nvSpPr>
        <p:spPr>
          <a:xfrm>
            <a:off x="31176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2" name="PlaceHolder 5"/>
          <p:cNvSpPr>
            <a:spLocks noGrp="1"/>
          </p:cNvSpPr>
          <p:nvPr>
            <p:ph/>
          </p:nvPr>
        </p:nvSpPr>
        <p:spPr>
          <a:xfrm>
            <a:off x="467712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sldNum" idx="2"/>
          </p:nvPr>
        </p:nvSpPr>
        <p:spPr/>
        <p:txBody>
          <a:bodyPr/>
          <a:lstStyle/>
          <a:p>
            <a:fld id="{90DEA0D7-2BEF-470D-9E45-8512B997BE6D}"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4" name="PlaceHolder 2"/>
          <p:cNvSpPr>
            <a:spLocks noGrp="1"/>
          </p:cNvSpPr>
          <p:nvPr>
            <p:ph/>
          </p:nvPr>
        </p:nvSpPr>
        <p:spPr>
          <a:xfrm>
            <a:off x="31176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5" name="PlaceHolder 3"/>
          <p:cNvSpPr>
            <a:spLocks noGrp="1"/>
          </p:cNvSpPr>
          <p:nvPr>
            <p:ph/>
          </p:nvPr>
        </p:nvSpPr>
        <p:spPr>
          <a:xfrm>
            <a:off x="319248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6" name="PlaceHolder 4"/>
          <p:cNvSpPr>
            <a:spLocks noGrp="1"/>
          </p:cNvSpPr>
          <p:nvPr>
            <p:ph/>
          </p:nvPr>
        </p:nvSpPr>
        <p:spPr>
          <a:xfrm>
            <a:off x="607320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7" name="PlaceHolder 5"/>
          <p:cNvSpPr>
            <a:spLocks noGrp="1"/>
          </p:cNvSpPr>
          <p:nvPr>
            <p:ph/>
          </p:nvPr>
        </p:nvSpPr>
        <p:spPr>
          <a:xfrm>
            <a:off x="31176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8" name="PlaceHolder 6"/>
          <p:cNvSpPr>
            <a:spLocks noGrp="1"/>
          </p:cNvSpPr>
          <p:nvPr>
            <p:ph/>
          </p:nvPr>
        </p:nvSpPr>
        <p:spPr>
          <a:xfrm>
            <a:off x="319248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9" name="PlaceHolder 7"/>
          <p:cNvSpPr>
            <a:spLocks noGrp="1"/>
          </p:cNvSpPr>
          <p:nvPr>
            <p:ph/>
          </p:nvPr>
        </p:nvSpPr>
        <p:spPr>
          <a:xfrm>
            <a:off x="607320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sldNum" idx="2"/>
          </p:nvPr>
        </p:nvSpPr>
        <p:spPr/>
        <p:txBody>
          <a:bodyPr/>
          <a:lstStyle/>
          <a:p>
            <a:fld id="{17BA9CDD-41DD-451A-89A0-33684C034EE0}"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lstStyle/>
          <a:p>
            <a:fld id="{EDF25098-91BA-4015-A17A-E7FB6E240D61}"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6" name="PlaceHolder 2"/>
          <p:cNvSpPr>
            <a:spLocks noGrp="1"/>
          </p:cNvSpPr>
          <p:nvPr>
            <p:ph type="subTitle"/>
          </p:nvPr>
        </p:nvSpPr>
        <p:spPr>
          <a:xfrm>
            <a:off x="311760" y="1152360"/>
            <a:ext cx="8519760" cy="34156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3"/>
          </p:nvPr>
        </p:nvSpPr>
        <p:spPr/>
        <p:txBody>
          <a:bodyPr/>
          <a:lstStyle/>
          <a:p>
            <a:fld id="{02F2BEA9-0377-49BE-AD31-942C54E3A9E4}"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3"/>
          </p:nvPr>
        </p:nvSpPr>
        <p:spPr/>
        <p:txBody>
          <a:bodyPr/>
          <a:lstStyle/>
          <a:p>
            <a:fld id="{FF700851-A259-42D4-88EB-52F8983189A9}"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0"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1"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3"/>
          </p:nvPr>
        </p:nvSpPr>
        <p:spPr/>
        <p:txBody>
          <a:bodyPr/>
          <a:lstStyle/>
          <a:p>
            <a:fld id="{7D8B3EC9-F0B1-4440-A6EF-412FBDE5BF89}"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sldNum" idx="3"/>
          </p:nvPr>
        </p:nvSpPr>
        <p:spPr/>
        <p:txBody>
          <a:bodyPr/>
          <a:lstStyle/>
          <a:p>
            <a:fld id="{63EC5B5D-4198-4A2D-B02E-8F86B3F539FA}"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FFFFFF"/>
              </a:solidFill>
              <a:latin typeface="Arial"/>
            </a:endParaRPr>
          </a:p>
        </p:txBody>
      </p:sp>
      <p:sp>
        <p:nvSpPr>
          <p:cNvPr id="7"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4" name="PlaceHolder 3"/>
          <p:cNvSpPr>
            <a:spLocks noGrp="1"/>
          </p:cNvSpPr>
          <p:nvPr>
            <p:ph type="sldNum" idx="1"/>
          </p:nvPr>
        </p:nvSpPr>
        <p:spPr/>
        <p:txBody>
          <a:bodyPr/>
          <a:lstStyle/>
          <a:p>
            <a:fld id="{1BDB63E6-C213-4904-ADBF-E3AB95D1E63C}"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311760" y="444960"/>
            <a:ext cx="8519760" cy="2652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3"/>
          </p:nvPr>
        </p:nvSpPr>
        <p:spPr/>
        <p:txBody>
          <a:bodyPr/>
          <a:lstStyle/>
          <a:p>
            <a:fld id="{C3597E6E-5CA6-4183-A606-28C9232122D4}"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5"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6"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7" name="PlaceHolder 4"/>
          <p:cNvSpPr>
            <a:spLocks noGrp="1"/>
          </p:cNvSpPr>
          <p:nvPr>
            <p:ph/>
          </p:nvPr>
        </p:nvSpPr>
        <p:spPr>
          <a:xfrm>
            <a:off x="31176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3"/>
          </p:nvPr>
        </p:nvSpPr>
        <p:spPr/>
        <p:txBody>
          <a:bodyPr/>
          <a:lstStyle/>
          <a:p>
            <a:fld id="{1CBD0B6F-445D-4D45-9B40-665796E59960}"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9"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00"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01" name="PlaceHolder 4"/>
          <p:cNvSpPr>
            <a:spLocks noGrp="1"/>
          </p:cNvSpPr>
          <p:nvPr>
            <p:ph/>
          </p:nvPr>
        </p:nvSpPr>
        <p:spPr>
          <a:xfrm>
            <a:off x="467712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3"/>
          </p:nvPr>
        </p:nvSpPr>
        <p:spPr/>
        <p:txBody>
          <a:bodyPr/>
          <a:lstStyle/>
          <a:p>
            <a:fld id="{D498EA9C-C150-4BD0-B175-A81582EF0D4D}"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3"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04"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05" name="PlaceHolder 4"/>
          <p:cNvSpPr>
            <a:spLocks noGrp="1"/>
          </p:cNvSpPr>
          <p:nvPr>
            <p:ph/>
          </p:nvPr>
        </p:nvSpPr>
        <p:spPr>
          <a:xfrm>
            <a:off x="311760" y="293652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3"/>
          </p:nvPr>
        </p:nvSpPr>
        <p:spPr/>
        <p:txBody>
          <a:bodyPr/>
          <a:lstStyle/>
          <a:p>
            <a:fld id="{AA03D690-B253-4186-AEC2-3B0B41ED7535}"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7" name="PlaceHolder 2"/>
          <p:cNvSpPr>
            <a:spLocks noGrp="1"/>
          </p:cNvSpPr>
          <p:nvPr>
            <p:ph/>
          </p:nvPr>
        </p:nvSpPr>
        <p:spPr>
          <a:xfrm>
            <a:off x="311760" y="115236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08" name="PlaceHolder 3"/>
          <p:cNvSpPr>
            <a:spLocks noGrp="1"/>
          </p:cNvSpPr>
          <p:nvPr>
            <p:ph/>
          </p:nvPr>
        </p:nvSpPr>
        <p:spPr>
          <a:xfrm>
            <a:off x="311760" y="293652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3"/>
          </p:nvPr>
        </p:nvSpPr>
        <p:spPr/>
        <p:txBody>
          <a:bodyPr/>
          <a:lstStyle/>
          <a:p>
            <a:fld id="{5FEAFEA2-2843-4452-8B82-F8D59723DE10}"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10"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1"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2" name="PlaceHolder 4"/>
          <p:cNvSpPr>
            <a:spLocks noGrp="1"/>
          </p:cNvSpPr>
          <p:nvPr>
            <p:ph/>
          </p:nvPr>
        </p:nvSpPr>
        <p:spPr>
          <a:xfrm>
            <a:off x="31176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3" name="PlaceHolder 5"/>
          <p:cNvSpPr>
            <a:spLocks noGrp="1"/>
          </p:cNvSpPr>
          <p:nvPr>
            <p:ph/>
          </p:nvPr>
        </p:nvSpPr>
        <p:spPr>
          <a:xfrm>
            <a:off x="467712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sldNum" idx="3"/>
          </p:nvPr>
        </p:nvSpPr>
        <p:spPr/>
        <p:txBody>
          <a:bodyPr/>
          <a:lstStyle/>
          <a:p>
            <a:fld id="{AF86D83E-22C9-4F55-8149-018DF815774B}"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15" name="PlaceHolder 2"/>
          <p:cNvSpPr>
            <a:spLocks noGrp="1"/>
          </p:cNvSpPr>
          <p:nvPr>
            <p:ph/>
          </p:nvPr>
        </p:nvSpPr>
        <p:spPr>
          <a:xfrm>
            <a:off x="31176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6" name="PlaceHolder 3"/>
          <p:cNvSpPr>
            <a:spLocks noGrp="1"/>
          </p:cNvSpPr>
          <p:nvPr>
            <p:ph/>
          </p:nvPr>
        </p:nvSpPr>
        <p:spPr>
          <a:xfrm>
            <a:off x="319248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7" name="PlaceHolder 4"/>
          <p:cNvSpPr>
            <a:spLocks noGrp="1"/>
          </p:cNvSpPr>
          <p:nvPr>
            <p:ph/>
          </p:nvPr>
        </p:nvSpPr>
        <p:spPr>
          <a:xfrm>
            <a:off x="607320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8" name="PlaceHolder 5"/>
          <p:cNvSpPr>
            <a:spLocks noGrp="1"/>
          </p:cNvSpPr>
          <p:nvPr>
            <p:ph/>
          </p:nvPr>
        </p:nvSpPr>
        <p:spPr>
          <a:xfrm>
            <a:off x="31176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9" name="PlaceHolder 6"/>
          <p:cNvSpPr>
            <a:spLocks noGrp="1"/>
          </p:cNvSpPr>
          <p:nvPr>
            <p:ph/>
          </p:nvPr>
        </p:nvSpPr>
        <p:spPr>
          <a:xfrm>
            <a:off x="319248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20" name="PlaceHolder 7"/>
          <p:cNvSpPr>
            <a:spLocks noGrp="1"/>
          </p:cNvSpPr>
          <p:nvPr>
            <p:ph/>
          </p:nvPr>
        </p:nvSpPr>
        <p:spPr>
          <a:xfrm>
            <a:off x="607320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sldNum" idx="3"/>
          </p:nvPr>
        </p:nvSpPr>
        <p:spPr/>
        <p:txBody>
          <a:bodyPr/>
          <a:lstStyle/>
          <a:p>
            <a:fld id="{03E86F49-508C-4AE9-A34C-C796BDC46EE9}"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lstStyle/>
          <a:p>
            <a:fld id="{70C1CA0F-8660-4FF3-B9A8-A9F5F45793C5}"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7" name="PlaceHolder 2"/>
          <p:cNvSpPr>
            <a:spLocks noGrp="1"/>
          </p:cNvSpPr>
          <p:nvPr>
            <p:ph type="subTitle"/>
          </p:nvPr>
        </p:nvSpPr>
        <p:spPr>
          <a:xfrm>
            <a:off x="311760" y="1152360"/>
            <a:ext cx="8519760" cy="34156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4"/>
          </p:nvPr>
        </p:nvSpPr>
        <p:spPr/>
        <p:txBody>
          <a:bodyPr/>
          <a:lstStyle/>
          <a:p>
            <a:fld id="{D9CEF13F-7C89-4277-8E75-5E73C3908F6F}"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4"/>
          </p:nvPr>
        </p:nvSpPr>
        <p:spPr/>
        <p:txBody>
          <a:bodyPr/>
          <a:lstStyle/>
          <a:p>
            <a:fld id="{3F30F47C-5551-4CB6-BDCA-B2F26101E79F}"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FFFFFF"/>
              </a:solidFill>
              <a:latin typeface="Arial"/>
            </a:endParaRPr>
          </a:p>
        </p:txBody>
      </p:sp>
      <p:sp>
        <p:nvSpPr>
          <p:cNvPr id="9"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10"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5" name="PlaceHolder 4"/>
          <p:cNvSpPr>
            <a:spLocks noGrp="1"/>
          </p:cNvSpPr>
          <p:nvPr>
            <p:ph type="sldNum" idx="1"/>
          </p:nvPr>
        </p:nvSpPr>
        <p:spPr/>
        <p:txBody>
          <a:bodyPr/>
          <a:lstStyle/>
          <a:p>
            <a:fld id="{C0530516-236D-4171-BFB7-EEC42AF94CFC}"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31"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32"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4"/>
          </p:nvPr>
        </p:nvSpPr>
        <p:spPr/>
        <p:txBody>
          <a:bodyPr/>
          <a:lstStyle/>
          <a:p>
            <a:fld id="{4DC757C9-66EF-4983-9BF6-56C9123B2870}"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sldNum" idx="4"/>
          </p:nvPr>
        </p:nvSpPr>
        <p:spPr/>
        <p:txBody>
          <a:bodyPr/>
          <a:lstStyle/>
          <a:p>
            <a:fld id="{E9510173-6BE7-4A1A-8151-2CACAF111BA0}"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311760" y="444960"/>
            <a:ext cx="8519760" cy="2652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4"/>
          </p:nvPr>
        </p:nvSpPr>
        <p:spPr/>
        <p:txBody>
          <a:bodyPr/>
          <a:lstStyle/>
          <a:p>
            <a:fld id="{9B02EA99-5671-4304-8907-E6B921AABF09}"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36"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37"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38" name="PlaceHolder 4"/>
          <p:cNvSpPr>
            <a:spLocks noGrp="1"/>
          </p:cNvSpPr>
          <p:nvPr>
            <p:ph/>
          </p:nvPr>
        </p:nvSpPr>
        <p:spPr>
          <a:xfrm>
            <a:off x="31176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4"/>
          </p:nvPr>
        </p:nvSpPr>
        <p:spPr/>
        <p:txBody>
          <a:bodyPr/>
          <a:lstStyle/>
          <a:p>
            <a:fld id="{3F1D7215-B9B2-45D5-9D0D-3ECE02A5E421}"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40"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41"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42" name="PlaceHolder 4"/>
          <p:cNvSpPr>
            <a:spLocks noGrp="1"/>
          </p:cNvSpPr>
          <p:nvPr>
            <p:ph/>
          </p:nvPr>
        </p:nvSpPr>
        <p:spPr>
          <a:xfrm>
            <a:off x="467712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4"/>
          </p:nvPr>
        </p:nvSpPr>
        <p:spPr/>
        <p:txBody>
          <a:bodyPr/>
          <a:lstStyle/>
          <a:p>
            <a:fld id="{DBC3F2D8-3B56-4C55-96E6-E9A863080386}"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44"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45"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46" name="PlaceHolder 4"/>
          <p:cNvSpPr>
            <a:spLocks noGrp="1"/>
          </p:cNvSpPr>
          <p:nvPr>
            <p:ph/>
          </p:nvPr>
        </p:nvSpPr>
        <p:spPr>
          <a:xfrm>
            <a:off x="311760" y="293652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4"/>
          </p:nvPr>
        </p:nvSpPr>
        <p:spPr/>
        <p:txBody>
          <a:bodyPr/>
          <a:lstStyle/>
          <a:p>
            <a:fld id="{041674BF-E9C2-4410-B222-D8EFE405C3A7}"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48" name="PlaceHolder 2"/>
          <p:cNvSpPr>
            <a:spLocks noGrp="1"/>
          </p:cNvSpPr>
          <p:nvPr>
            <p:ph/>
          </p:nvPr>
        </p:nvSpPr>
        <p:spPr>
          <a:xfrm>
            <a:off x="311760" y="115236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49" name="PlaceHolder 3"/>
          <p:cNvSpPr>
            <a:spLocks noGrp="1"/>
          </p:cNvSpPr>
          <p:nvPr>
            <p:ph/>
          </p:nvPr>
        </p:nvSpPr>
        <p:spPr>
          <a:xfrm>
            <a:off x="311760" y="293652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4"/>
          </p:nvPr>
        </p:nvSpPr>
        <p:spPr/>
        <p:txBody>
          <a:bodyPr/>
          <a:lstStyle/>
          <a:p>
            <a:fld id="{415312CE-5DB3-4311-BAC9-11B40560DDB5}"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51"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52"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53" name="PlaceHolder 4"/>
          <p:cNvSpPr>
            <a:spLocks noGrp="1"/>
          </p:cNvSpPr>
          <p:nvPr>
            <p:ph/>
          </p:nvPr>
        </p:nvSpPr>
        <p:spPr>
          <a:xfrm>
            <a:off x="31176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54" name="PlaceHolder 5"/>
          <p:cNvSpPr>
            <a:spLocks noGrp="1"/>
          </p:cNvSpPr>
          <p:nvPr>
            <p:ph/>
          </p:nvPr>
        </p:nvSpPr>
        <p:spPr>
          <a:xfrm>
            <a:off x="467712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sldNum" idx="4"/>
          </p:nvPr>
        </p:nvSpPr>
        <p:spPr/>
        <p:txBody>
          <a:bodyPr/>
          <a:lstStyle/>
          <a:p>
            <a:fld id="{45D53C40-8397-483F-86F5-E7B0A662CE56}"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56" name="PlaceHolder 2"/>
          <p:cNvSpPr>
            <a:spLocks noGrp="1"/>
          </p:cNvSpPr>
          <p:nvPr>
            <p:ph/>
          </p:nvPr>
        </p:nvSpPr>
        <p:spPr>
          <a:xfrm>
            <a:off x="31176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57" name="PlaceHolder 3"/>
          <p:cNvSpPr>
            <a:spLocks noGrp="1"/>
          </p:cNvSpPr>
          <p:nvPr>
            <p:ph/>
          </p:nvPr>
        </p:nvSpPr>
        <p:spPr>
          <a:xfrm>
            <a:off x="319248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58" name="PlaceHolder 4"/>
          <p:cNvSpPr>
            <a:spLocks noGrp="1"/>
          </p:cNvSpPr>
          <p:nvPr>
            <p:ph/>
          </p:nvPr>
        </p:nvSpPr>
        <p:spPr>
          <a:xfrm>
            <a:off x="607320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59" name="PlaceHolder 5"/>
          <p:cNvSpPr>
            <a:spLocks noGrp="1"/>
          </p:cNvSpPr>
          <p:nvPr>
            <p:ph/>
          </p:nvPr>
        </p:nvSpPr>
        <p:spPr>
          <a:xfrm>
            <a:off x="31176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60" name="PlaceHolder 6"/>
          <p:cNvSpPr>
            <a:spLocks noGrp="1"/>
          </p:cNvSpPr>
          <p:nvPr>
            <p:ph/>
          </p:nvPr>
        </p:nvSpPr>
        <p:spPr>
          <a:xfrm>
            <a:off x="319248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61" name="PlaceHolder 7"/>
          <p:cNvSpPr>
            <a:spLocks noGrp="1"/>
          </p:cNvSpPr>
          <p:nvPr>
            <p:ph/>
          </p:nvPr>
        </p:nvSpPr>
        <p:spPr>
          <a:xfrm>
            <a:off x="607320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sldNum" idx="4"/>
          </p:nvPr>
        </p:nvSpPr>
        <p:spPr/>
        <p:txBody>
          <a:bodyPr/>
          <a:lstStyle/>
          <a:p>
            <a:fld id="{6AAAF0FB-9412-44A4-8FF2-1781998A1D1B}" type="slidenum">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lstStyle/>
          <a:p>
            <a:fld id="{608C8B0C-1277-42C7-8FF5-B31CB67383A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FFFFFF"/>
              </a:solidFill>
              <a:latin typeface="Arial"/>
            </a:endParaRPr>
          </a:p>
        </p:txBody>
      </p:sp>
      <p:sp>
        <p:nvSpPr>
          <p:cNvPr id="3" name="PlaceHolder 2"/>
          <p:cNvSpPr>
            <a:spLocks noGrp="1"/>
          </p:cNvSpPr>
          <p:nvPr>
            <p:ph type="sldNum" idx="1"/>
          </p:nvPr>
        </p:nvSpPr>
        <p:spPr/>
        <p:txBody>
          <a:bodyPr/>
          <a:lstStyle/>
          <a:p>
            <a:fld id="{285CD6F2-03A6-4A68-893F-33C354119FE5}"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7" name="PlaceHolder 2"/>
          <p:cNvSpPr>
            <a:spLocks noGrp="1"/>
          </p:cNvSpPr>
          <p:nvPr>
            <p:ph type="subTitle"/>
          </p:nvPr>
        </p:nvSpPr>
        <p:spPr>
          <a:xfrm>
            <a:off x="311760" y="1152360"/>
            <a:ext cx="8519760" cy="34156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5"/>
          </p:nvPr>
        </p:nvSpPr>
        <p:spPr/>
        <p:txBody>
          <a:bodyPr/>
          <a:lstStyle/>
          <a:p>
            <a:fld id="{DAF3ED05-CFDD-49AA-808D-912F5F53D1DD}" type="slidenum">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5"/>
          </p:nvPr>
        </p:nvSpPr>
        <p:spPr/>
        <p:txBody>
          <a:bodyPr/>
          <a:lstStyle/>
          <a:p>
            <a:fld id="{2D5EDA32-BD5B-425E-B4A6-102F2C88FAF9}" type="slidenum">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1"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72"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5"/>
          </p:nvPr>
        </p:nvSpPr>
        <p:spPr/>
        <p:txBody>
          <a:bodyPr/>
          <a:lstStyle/>
          <a:p>
            <a:fld id="{763F8AB5-8478-45C9-8A19-4E7478D67FCE}" type="slidenum">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type="sldNum" idx="5"/>
          </p:nvPr>
        </p:nvSpPr>
        <p:spPr/>
        <p:txBody>
          <a:bodyPr/>
          <a:lstStyle/>
          <a:p>
            <a:fld id="{01D51C4B-D82B-475D-889B-A11F9E42B57D}" type="slidenum">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311760" y="444960"/>
            <a:ext cx="8519760" cy="2652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5"/>
          </p:nvPr>
        </p:nvSpPr>
        <p:spPr/>
        <p:txBody>
          <a:bodyPr/>
          <a:lstStyle/>
          <a:p>
            <a:fld id="{B062DAB3-60F1-4BB2-89D5-A90E7DE2EEBD}" type="slidenum">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6"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77"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78" name="PlaceHolder 4"/>
          <p:cNvSpPr>
            <a:spLocks noGrp="1"/>
          </p:cNvSpPr>
          <p:nvPr>
            <p:ph/>
          </p:nvPr>
        </p:nvSpPr>
        <p:spPr>
          <a:xfrm>
            <a:off x="31176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5"/>
          </p:nvPr>
        </p:nvSpPr>
        <p:spPr/>
        <p:txBody>
          <a:bodyPr/>
          <a:lstStyle/>
          <a:p>
            <a:fld id="{4E8A52BF-3936-4076-AAF1-B8A9F6A27AE0}" type="slidenum">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80"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81"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82" name="PlaceHolder 4"/>
          <p:cNvSpPr>
            <a:spLocks noGrp="1"/>
          </p:cNvSpPr>
          <p:nvPr>
            <p:ph/>
          </p:nvPr>
        </p:nvSpPr>
        <p:spPr>
          <a:xfrm>
            <a:off x="467712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5"/>
          </p:nvPr>
        </p:nvSpPr>
        <p:spPr/>
        <p:txBody>
          <a:bodyPr/>
          <a:lstStyle/>
          <a:p>
            <a:fld id="{5E7142F0-EAC5-4C4A-878E-2BA0BDD6247E}" type="slidenum">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84"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85"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86" name="PlaceHolder 4"/>
          <p:cNvSpPr>
            <a:spLocks noGrp="1"/>
          </p:cNvSpPr>
          <p:nvPr>
            <p:ph/>
          </p:nvPr>
        </p:nvSpPr>
        <p:spPr>
          <a:xfrm>
            <a:off x="311760" y="293652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 name="PlaceHolder 5"/>
          <p:cNvSpPr>
            <a:spLocks noGrp="1"/>
          </p:cNvSpPr>
          <p:nvPr>
            <p:ph type="sldNum" idx="5"/>
          </p:nvPr>
        </p:nvSpPr>
        <p:spPr/>
        <p:txBody>
          <a:bodyPr/>
          <a:lstStyle/>
          <a:p>
            <a:fld id="{F5795755-A08A-4583-916C-9C1757505E16}" type="slidenum">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88" name="PlaceHolder 2"/>
          <p:cNvSpPr>
            <a:spLocks noGrp="1"/>
          </p:cNvSpPr>
          <p:nvPr>
            <p:ph/>
          </p:nvPr>
        </p:nvSpPr>
        <p:spPr>
          <a:xfrm>
            <a:off x="311760" y="115236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89" name="PlaceHolder 3"/>
          <p:cNvSpPr>
            <a:spLocks noGrp="1"/>
          </p:cNvSpPr>
          <p:nvPr>
            <p:ph/>
          </p:nvPr>
        </p:nvSpPr>
        <p:spPr>
          <a:xfrm>
            <a:off x="311760" y="293652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5"/>
          </p:nvPr>
        </p:nvSpPr>
        <p:spPr/>
        <p:txBody>
          <a:bodyPr/>
          <a:lstStyle/>
          <a:p>
            <a:fld id="{8F5C376B-B204-4B75-9567-7B290EC54A36}" type="slidenum">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1"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92"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93" name="PlaceHolder 4"/>
          <p:cNvSpPr>
            <a:spLocks noGrp="1"/>
          </p:cNvSpPr>
          <p:nvPr>
            <p:ph/>
          </p:nvPr>
        </p:nvSpPr>
        <p:spPr>
          <a:xfrm>
            <a:off x="31176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94" name="PlaceHolder 5"/>
          <p:cNvSpPr>
            <a:spLocks noGrp="1"/>
          </p:cNvSpPr>
          <p:nvPr>
            <p:ph/>
          </p:nvPr>
        </p:nvSpPr>
        <p:spPr>
          <a:xfrm>
            <a:off x="467712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6"/>
          <p:cNvSpPr>
            <a:spLocks noGrp="1"/>
          </p:cNvSpPr>
          <p:nvPr>
            <p:ph type="sldNum" idx="5"/>
          </p:nvPr>
        </p:nvSpPr>
        <p:spPr/>
        <p:txBody>
          <a:bodyPr/>
          <a:lstStyle/>
          <a:p>
            <a:fld id="{CB2581EC-8A61-43BC-8F5B-3A37F85E56AC}"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311760" y="444960"/>
            <a:ext cx="8519760" cy="2652840"/>
          </a:xfrm>
          <a:prstGeom prst="rect">
            <a:avLst/>
          </a:prstGeom>
          <a:noFill/>
          <a:ln w="0">
            <a:noFill/>
          </a:ln>
        </p:spPr>
        <p:txBody>
          <a:bodyPr lIns="0" tIns="0" rIns="0" bIns="0" anchor="ctr">
            <a:noAutofit/>
          </a:bodyPr>
          <a:lstStyle/>
          <a:p>
            <a:pPr algn="ctr"/>
            <a:endParaRPr lang="en-US" sz="3200" b="0" strike="noStrike" spc="-1">
              <a:solidFill>
                <a:srgbClr val="FFFFFF"/>
              </a:solidFill>
              <a:latin typeface="Arial"/>
            </a:endParaRPr>
          </a:p>
        </p:txBody>
      </p:sp>
      <p:sp>
        <p:nvSpPr>
          <p:cNvPr id="3" name="PlaceHolder 2"/>
          <p:cNvSpPr>
            <a:spLocks noGrp="1"/>
          </p:cNvSpPr>
          <p:nvPr>
            <p:ph type="sldNum" idx="1"/>
          </p:nvPr>
        </p:nvSpPr>
        <p:spPr/>
        <p:txBody>
          <a:bodyPr/>
          <a:lstStyle/>
          <a:p>
            <a:fld id="{2DB1D42F-EE2F-48FF-906F-2FD8956672AE}" type="slidenum">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96" name="PlaceHolder 2"/>
          <p:cNvSpPr>
            <a:spLocks noGrp="1"/>
          </p:cNvSpPr>
          <p:nvPr>
            <p:ph/>
          </p:nvPr>
        </p:nvSpPr>
        <p:spPr>
          <a:xfrm>
            <a:off x="31176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97" name="PlaceHolder 3"/>
          <p:cNvSpPr>
            <a:spLocks noGrp="1"/>
          </p:cNvSpPr>
          <p:nvPr>
            <p:ph/>
          </p:nvPr>
        </p:nvSpPr>
        <p:spPr>
          <a:xfrm>
            <a:off x="319248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98" name="PlaceHolder 4"/>
          <p:cNvSpPr>
            <a:spLocks noGrp="1"/>
          </p:cNvSpPr>
          <p:nvPr>
            <p:ph/>
          </p:nvPr>
        </p:nvSpPr>
        <p:spPr>
          <a:xfrm>
            <a:off x="6073200" y="115236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99" name="PlaceHolder 5"/>
          <p:cNvSpPr>
            <a:spLocks noGrp="1"/>
          </p:cNvSpPr>
          <p:nvPr>
            <p:ph/>
          </p:nvPr>
        </p:nvSpPr>
        <p:spPr>
          <a:xfrm>
            <a:off x="31176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00" name="PlaceHolder 6"/>
          <p:cNvSpPr>
            <a:spLocks noGrp="1"/>
          </p:cNvSpPr>
          <p:nvPr>
            <p:ph/>
          </p:nvPr>
        </p:nvSpPr>
        <p:spPr>
          <a:xfrm>
            <a:off x="319248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01" name="PlaceHolder 7"/>
          <p:cNvSpPr>
            <a:spLocks noGrp="1"/>
          </p:cNvSpPr>
          <p:nvPr>
            <p:ph/>
          </p:nvPr>
        </p:nvSpPr>
        <p:spPr>
          <a:xfrm>
            <a:off x="6073200" y="2936520"/>
            <a:ext cx="274320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 name="PlaceHolder 8"/>
          <p:cNvSpPr>
            <a:spLocks noGrp="1"/>
          </p:cNvSpPr>
          <p:nvPr>
            <p:ph type="sldNum" idx="5"/>
          </p:nvPr>
        </p:nvSpPr>
        <p:spPr/>
        <p:txBody>
          <a:bodyPr/>
          <a:lstStyle/>
          <a:p>
            <a:fld id="{A964C961-BB72-4CA2-9AF1-281C017431ED}"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FFFFFF"/>
              </a:solidFill>
              <a:latin typeface="Arial"/>
            </a:endParaRPr>
          </a:p>
        </p:txBody>
      </p:sp>
      <p:sp>
        <p:nvSpPr>
          <p:cNvPr id="14"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15"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16" name="PlaceHolder 4"/>
          <p:cNvSpPr>
            <a:spLocks noGrp="1"/>
          </p:cNvSpPr>
          <p:nvPr>
            <p:ph/>
          </p:nvPr>
        </p:nvSpPr>
        <p:spPr>
          <a:xfrm>
            <a:off x="31176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6" name="PlaceHolder 5"/>
          <p:cNvSpPr>
            <a:spLocks noGrp="1"/>
          </p:cNvSpPr>
          <p:nvPr>
            <p:ph type="sldNum" idx="1"/>
          </p:nvPr>
        </p:nvSpPr>
        <p:spPr/>
        <p:txBody>
          <a:bodyPr/>
          <a:lstStyle/>
          <a:p>
            <a:fld id="{9CF23DEC-CAE6-4134-93BE-586FFE79BCA1}"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FFFFFF"/>
              </a:solidFill>
              <a:latin typeface="Arial"/>
            </a:endParaRPr>
          </a:p>
        </p:txBody>
      </p:sp>
      <p:sp>
        <p:nvSpPr>
          <p:cNvPr id="18"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19"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20" name="PlaceHolder 4"/>
          <p:cNvSpPr>
            <a:spLocks noGrp="1"/>
          </p:cNvSpPr>
          <p:nvPr>
            <p:ph/>
          </p:nvPr>
        </p:nvSpPr>
        <p:spPr>
          <a:xfrm>
            <a:off x="4677120" y="293652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6" name="PlaceHolder 5"/>
          <p:cNvSpPr>
            <a:spLocks noGrp="1"/>
          </p:cNvSpPr>
          <p:nvPr>
            <p:ph type="sldNum" idx="1"/>
          </p:nvPr>
        </p:nvSpPr>
        <p:spPr/>
        <p:txBody>
          <a:bodyPr/>
          <a:lstStyle/>
          <a:p>
            <a:fld id="{763AD747-AA9A-420F-9113-C49577340000}"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FFFFFF"/>
              </a:solidFill>
              <a:latin typeface="Arial"/>
            </a:endParaRPr>
          </a:p>
        </p:txBody>
      </p:sp>
      <p:sp>
        <p:nvSpPr>
          <p:cNvPr id="22" name="PlaceHolder 2"/>
          <p:cNvSpPr>
            <a:spLocks noGrp="1"/>
          </p:cNvSpPr>
          <p:nvPr>
            <p:ph/>
          </p:nvPr>
        </p:nvSpPr>
        <p:spPr>
          <a:xfrm>
            <a:off x="31176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23" name="PlaceHolder 3"/>
          <p:cNvSpPr>
            <a:spLocks noGrp="1"/>
          </p:cNvSpPr>
          <p:nvPr>
            <p:ph/>
          </p:nvPr>
        </p:nvSpPr>
        <p:spPr>
          <a:xfrm>
            <a:off x="4677120" y="1152360"/>
            <a:ext cx="415728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24" name="PlaceHolder 4"/>
          <p:cNvSpPr>
            <a:spLocks noGrp="1"/>
          </p:cNvSpPr>
          <p:nvPr>
            <p:ph/>
          </p:nvPr>
        </p:nvSpPr>
        <p:spPr>
          <a:xfrm>
            <a:off x="311760" y="2936520"/>
            <a:ext cx="8519760" cy="162900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FFFFFF"/>
              </a:solidFill>
              <a:latin typeface="Arial"/>
            </a:endParaRPr>
          </a:p>
        </p:txBody>
      </p:sp>
      <p:sp>
        <p:nvSpPr>
          <p:cNvPr id="6" name="PlaceHolder 5"/>
          <p:cNvSpPr>
            <a:spLocks noGrp="1"/>
          </p:cNvSpPr>
          <p:nvPr>
            <p:ph type="sldNum" idx="1"/>
          </p:nvPr>
        </p:nvSpPr>
        <p:spPr/>
        <p:txBody>
          <a:bodyPr/>
          <a:lstStyle/>
          <a:p>
            <a:fld id="{911F071C-6A62-4865-A774-FC670CC8516D}"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cxnSp>
        <p:nvCxnSpPr>
          <p:cNvPr id="4" name="Google Shape;55;p14"/>
          <p:cNvCxnSpPr/>
          <p:nvPr/>
        </p:nvCxnSpPr>
        <p:spPr>
          <a:xfrm>
            <a:off x="0" y="2998080"/>
            <a:ext cx="9144720" cy="720"/>
          </a:xfrm>
          <a:prstGeom prst="straightConnector1">
            <a:avLst/>
          </a:prstGeom>
          <a:ln w="19050">
            <a:solidFill>
              <a:srgbClr val="63D297"/>
            </a:solidFill>
            <a:round/>
          </a:ln>
        </p:spPr>
      </p:cxnSp>
      <p:sp>
        <p:nvSpPr>
          <p:cNvPr id="5" name="PlaceHolder 1"/>
          <p:cNvSpPr>
            <a:spLocks noGrp="1"/>
          </p:cNvSpPr>
          <p:nvPr>
            <p:ph type="title"/>
          </p:nvPr>
        </p:nvSpPr>
        <p:spPr>
          <a:xfrm>
            <a:off x="311760" y="444960"/>
            <a:ext cx="8519760" cy="572040"/>
          </a:xfrm>
          <a:prstGeom prst="rect">
            <a:avLst/>
          </a:prstGeom>
          <a:noFill/>
          <a:ln w="0">
            <a:noFill/>
          </a:ln>
        </p:spPr>
        <p:txBody>
          <a:bodyPr lIns="0" tIns="0" rIns="0" bIns="0" anchor="ctr">
            <a:noAutofit/>
          </a:bodyPr>
          <a:lstStyle/>
          <a:p>
            <a:pPr indent="0">
              <a:buNone/>
            </a:pPr>
            <a:r>
              <a:rPr lang="en-US" sz="1800" b="0" strike="noStrike" spc="-1">
                <a:solidFill>
                  <a:srgbClr val="FFFFFF"/>
                </a:solidFill>
                <a:latin typeface="Arial"/>
              </a:rPr>
              <a:t>Click to edit the title text format</a:t>
            </a:r>
          </a:p>
        </p:txBody>
      </p:sp>
      <p:sp>
        <p:nvSpPr>
          <p:cNvPr id="2" name="PlaceHolder 2"/>
          <p:cNvSpPr>
            <a:spLocks noGrp="1"/>
          </p:cNvSpPr>
          <p:nvPr>
            <p:ph type="sldNum" idx="1"/>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id" sz="1000" b="0" strike="noStrike" spc="-1">
                <a:solidFill>
                  <a:schemeClr val="lt1"/>
                </a:solidFill>
                <a:latin typeface="Proxima Nova"/>
                <a:ea typeface="Proxima Nova"/>
              </a:defRPr>
            </a:lvl1pPr>
          </a:lstStyle>
          <a:p>
            <a:pPr indent="0" algn="r">
              <a:lnSpc>
                <a:spcPct val="100000"/>
              </a:lnSpc>
              <a:buNone/>
              <a:tabLst>
                <a:tab pos="0" algn="l"/>
              </a:tabLst>
            </a:pPr>
            <a:fld id="{C7C4DBF6-C26E-4893-A503-F791A758546B}" type="slidenum">
              <a:rPr lang="id" sz="1000" b="0" strike="noStrike" spc="-1">
                <a:solidFill>
                  <a:schemeClr val="lt1"/>
                </a:solidFill>
                <a:latin typeface="Proxima Nova"/>
                <a:ea typeface="Proxima Nova"/>
              </a:rPr>
              <a:t>‹#›</a:t>
            </a:fld>
            <a:endParaRPr lang="en-US" sz="1000" b="0" strike="noStrike" spc="-1">
              <a:solidFill>
                <a:srgbClr val="FFFFFF"/>
              </a:solidFill>
              <a:latin typeface="Times New Roman"/>
            </a:endParaRPr>
          </a:p>
        </p:txBody>
      </p:sp>
      <p:sp>
        <p:nvSpPr>
          <p:cNvPr id="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solidFill>
                  <a:srgbClr val="FFFFFF"/>
                </a:solidFill>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solidFill>
                  <a:srgbClr val="FFFFFF"/>
                </a:solidFill>
                <a:latin typeface="Arial"/>
              </a:rPr>
              <a:t>Second Outline Level</a:t>
            </a:r>
          </a:p>
          <a:p>
            <a:pPr marL="1296000" lvl="2" indent="-288000">
              <a:spcBef>
                <a:spcPts val="850"/>
              </a:spcBef>
              <a:buClr>
                <a:srgbClr val="FFFFFF"/>
              </a:buClr>
              <a:buSzPct val="45000"/>
              <a:buFont typeface="Wingdings" charset="2"/>
              <a:buChar char=""/>
            </a:pPr>
            <a:r>
              <a:rPr lang="en-US" sz="2400" b="0" strike="noStrike" spc="-1">
                <a:solidFill>
                  <a:srgbClr val="FFFFFF"/>
                </a:solidFill>
                <a:latin typeface="Arial"/>
              </a:rPr>
              <a:t>Third Outline Level</a:t>
            </a:r>
          </a:p>
          <a:p>
            <a:pPr marL="1728000" lvl="3" indent="-216000">
              <a:spcBef>
                <a:spcPts val="567"/>
              </a:spcBef>
              <a:buClr>
                <a:srgbClr val="FFFFFF"/>
              </a:buClr>
              <a:buSzPct val="75000"/>
              <a:buFont typeface="Symbol" charset="2"/>
              <a:buChar char=""/>
            </a:pPr>
            <a:r>
              <a:rPr lang="en-US" sz="2000" b="0" strike="noStrike" spc="-1">
                <a:solidFill>
                  <a:srgbClr val="FFFFFF"/>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FFFFFF"/>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FFFFFF"/>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FFFFFF"/>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Google Shape;64;p16"/>
          <p:cNvSpPr/>
          <p:nvPr/>
        </p:nvSpPr>
        <p:spPr>
          <a:xfrm>
            <a:off x="0" y="5045760"/>
            <a:ext cx="9143280" cy="972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lIns="90000" tIns="48600" rIns="90000" bIns="48600" anchor="ctr">
            <a:noAutofit/>
          </a:bodyPr>
          <a:lstStyle/>
          <a:p>
            <a:pPr>
              <a:lnSpc>
                <a:spcPct val="100000"/>
              </a:lnSpc>
              <a:tabLst>
                <a:tab pos="0" algn="l"/>
              </a:tabLst>
            </a:pPr>
            <a:endParaRPr lang="en-US" sz="1400" b="0" strike="noStrike" spc="-1">
              <a:solidFill>
                <a:srgbClr val="000000"/>
              </a:solidFill>
              <a:latin typeface="Arial"/>
              <a:ea typeface="DejaVu Sans"/>
            </a:endParaRPr>
          </a:p>
        </p:txBody>
      </p:sp>
      <p:sp>
        <p:nvSpPr>
          <p:cNvPr id="41" name="PlaceHolder 1"/>
          <p:cNvSpPr>
            <a:spLocks noGrp="1"/>
          </p:cNvSpPr>
          <p:nvPr>
            <p:ph type="title"/>
          </p:nvPr>
        </p:nvSpPr>
        <p:spPr>
          <a:xfrm>
            <a:off x="311760" y="444960"/>
            <a:ext cx="8519760" cy="5720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42" name="PlaceHolder 2"/>
          <p:cNvSpPr>
            <a:spLocks noGrp="1"/>
          </p:cNvSpPr>
          <p:nvPr>
            <p:ph type="body"/>
          </p:nvPr>
        </p:nvSpPr>
        <p:spPr>
          <a:xfrm>
            <a:off x="311760" y="1152360"/>
            <a:ext cx="851976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43" name="PlaceHolder 3"/>
          <p:cNvSpPr>
            <a:spLocks noGrp="1"/>
          </p:cNvSpPr>
          <p:nvPr>
            <p:ph type="sldNum" idx="2"/>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id" sz="1000" b="0" strike="noStrike" spc="-1">
                <a:solidFill>
                  <a:schemeClr val="dk1"/>
                </a:solidFill>
                <a:latin typeface="Proxima Nova"/>
                <a:ea typeface="Proxima Nova"/>
              </a:defRPr>
            </a:lvl1pPr>
          </a:lstStyle>
          <a:p>
            <a:pPr indent="0" algn="r">
              <a:lnSpc>
                <a:spcPct val="100000"/>
              </a:lnSpc>
              <a:buNone/>
              <a:tabLst>
                <a:tab pos="0" algn="l"/>
              </a:tabLst>
            </a:pPr>
            <a:fld id="{BA9B40F6-AF7C-42F6-9AA7-CF59E316CF20}" type="slidenum">
              <a:rPr lang="id" sz="1000" b="0" strike="noStrike" spc="-1">
                <a:solidFill>
                  <a:schemeClr val="dk1"/>
                </a:solidFill>
                <a:latin typeface="Proxima Nova"/>
                <a:ea typeface="Proxima Nova"/>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0" name="Google Shape;84;p21"/>
          <p:cNvSpPr/>
          <p:nvPr/>
        </p:nvSpPr>
        <p:spPr>
          <a:xfrm>
            <a:off x="4572000" y="0"/>
            <a:ext cx="4571280" cy="51429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n-US" sz="1400" b="0" strike="noStrike" spc="-1">
              <a:solidFill>
                <a:srgbClr val="FFFFFF"/>
              </a:solidFill>
              <a:latin typeface="Arial"/>
              <a:ea typeface="DejaVu Sans"/>
            </a:endParaRPr>
          </a:p>
        </p:txBody>
      </p:sp>
      <p:cxnSp>
        <p:nvCxnSpPr>
          <p:cNvPr id="81" name="Google Shape;85;p21"/>
          <p:cNvCxnSpPr/>
          <p:nvPr/>
        </p:nvCxnSpPr>
        <p:spPr>
          <a:xfrm>
            <a:off x="5029560" y="4495320"/>
            <a:ext cx="469080" cy="720"/>
          </a:xfrm>
          <a:prstGeom prst="straightConnector1">
            <a:avLst/>
          </a:prstGeom>
          <a:ln w="19050">
            <a:solidFill>
              <a:srgbClr val="63D297"/>
            </a:solidFill>
            <a:round/>
          </a:ln>
        </p:spPr>
      </p:cxnSp>
      <p:sp>
        <p:nvSpPr>
          <p:cNvPr id="82" name="PlaceHolder 1"/>
          <p:cNvSpPr>
            <a:spLocks noGrp="1"/>
          </p:cNvSpPr>
          <p:nvPr>
            <p:ph type="sldNum" idx="3"/>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id" sz="1000" b="0" strike="noStrike" spc="-1">
                <a:solidFill>
                  <a:schemeClr val="lt1"/>
                </a:solidFill>
                <a:latin typeface="Proxima Nova"/>
                <a:ea typeface="Proxima Nova"/>
              </a:defRPr>
            </a:lvl1pPr>
          </a:lstStyle>
          <a:p>
            <a:pPr indent="0" algn="r">
              <a:lnSpc>
                <a:spcPct val="100000"/>
              </a:lnSpc>
              <a:buNone/>
              <a:tabLst>
                <a:tab pos="0" algn="l"/>
              </a:tabLst>
            </a:pPr>
            <a:fld id="{70A5A5D0-6F43-489A-BF6E-186757D5CA1D}" type="slidenum">
              <a:rPr lang="id" sz="1000" b="0" strike="noStrike" spc="-1">
                <a:solidFill>
                  <a:schemeClr val="lt1"/>
                </a:solidFill>
                <a:latin typeface="Proxima Nova"/>
                <a:ea typeface="Proxima Nova"/>
              </a:rPr>
              <a:t>‹#›</a:t>
            </a:fld>
            <a:endParaRPr lang="en-US" sz="1000" b="0" strike="noStrike" spc="-1">
              <a:solidFill>
                <a:srgbClr val="000000"/>
              </a:solidFill>
              <a:latin typeface="Times New Roman"/>
            </a:endParaRPr>
          </a:p>
        </p:txBody>
      </p:sp>
      <p:sp>
        <p:nvSpPr>
          <p:cNvPr id="83"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8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1" name="Google Shape;84;p21"/>
          <p:cNvSpPr/>
          <p:nvPr/>
        </p:nvSpPr>
        <p:spPr>
          <a:xfrm>
            <a:off x="4572000" y="0"/>
            <a:ext cx="4571280" cy="51429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endParaRPr lang="en-US" sz="1400" b="0" strike="noStrike" spc="-1">
              <a:solidFill>
                <a:srgbClr val="FFFFFF"/>
              </a:solidFill>
              <a:latin typeface="Arial"/>
              <a:ea typeface="DejaVu Sans"/>
            </a:endParaRPr>
          </a:p>
        </p:txBody>
      </p:sp>
      <p:cxnSp>
        <p:nvCxnSpPr>
          <p:cNvPr id="122" name="Google Shape;85;p21"/>
          <p:cNvCxnSpPr/>
          <p:nvPr/>
        </p:nvCxnSpPr>
        <p:spPr>
          <a:xfrm>
            <a:off x="5029560" y="4495320"/>
            <a:ext cx="469080" cy="720"/>
          </a:xfrm>
          <a:prstGeom prst="straightConnector1">
            <a:avLst/>
          </a:prstGeom>
          <a:ln w="19050">
            <a:solidFill>
              <a:srgbClr val="63D297"/>
            </a:solidFill>
            <a:round/>
          </a:ln>
        </p:spPr>
      </p:cxnSp>
      <p:sp>
        <p:nvSpPr>
          <p:cNvPr id="123" name="PlaceHolder 1"/>
          <p:cNvSpPr>
            <a:spLocks noGrp="1"/>
          </p:cNvSpPr>
          <p:nvPr>
            <p:ph type="sldNum" idx="4"/>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id" sz="1000" b="0" strike="noStrike" spc="-1">
                <a:solidFill>
                  <a:schemeClr val="lt1"/>
                </a:solidFill>
                <a:latin typeface="Proxima Nova"/>
                <a:ea typeface="Proxima Nova"/>
              </a:defRPr>
            </a:lvl1pPr>
          </a:lstStyle>
          <a:p>
            <a:pPr indent="0" algn="r">
              <a:lnSpc>
                <a:spcPct val="100000"/>
              </a:lnSpc>
              <a:buNone/>
              <a:tabLst>
                <a:tab pos="0" algn="l"/>
              </a:tabLst>
            </a:pPr>
            <a:fld id="{4303BFDB-FC2D-4189-BE3B-10D17B1618E1}" type="slidenum">
              <a:rPr lang="id" sz="1000" b="0" strike="noStrike" spc="-1">
                <a:solidFill>
                  <a:schemeClr val="lt1"/>
                </a:solidFill>
                <a:latin typeface="Proxima Nova"/>
                <a:ea typeface="Proxima Nova"/>
              </a:rPr>
              <a:t>‹#›</a:t>
            </a:fld>
            <a:endParaRPr lang="en-US" sz="1000" b="0" strike="noStrike" spc="-1">
              <a:solidFill>
                <a:srgbClr val="000000"/>
              </a:solidFill>
              <a:latin typeface="Times New Roman"/>
            </a:endParaRPr>
          </a:p>
        </p:txBody>
      </p:sp>
      <p:sp>
        <p:nvSpPr>
          <p:cNvPr id="124"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12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2" name="Google Shape;64;p16"/>
          <p:cNvSpPr/>
          <p:nvPr/>
        </p:nvSpPr>
        <p:spPr>
          <a:xfrm>
            <a:off x="0" y="5045760"/>
            <a:ext cx="9143280" cy="9720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lIns="90000" tIns="48600" rIns="90000" bIns="48600" anchor="ctr">
            <a:noAutofit/>
          </a:bodyPr>
          <a:lstStyle/>
          <a:p>
            <a:endParaRPr lang="en-US" sz="1400" b="0" strike="noStrike" spc="-1">
              <a:solidFill>
                <a:srgbClr val="000000"/>
              </a:solidFill>
              <a:latin typeface="Arial"/>
              <a:ea typeface="DejaVu Sans"/>
            </a:endParaRPr>
          </a:p>
        </p:txBody>
      </p:sp>
      <p:sp>
        <p:nvSpPr>
          <p:cNvPr id="163" name="PlaceHolder 1"/>
          <p:cNvSpPr>
            <a:spLocks noGrp="1"/>
          </p:cNvSpPr>
          <p:nvPr>
            <p:ph type="title"/>
          </p:nvPr>
        </p:nvSpPr>
        <p:spPr>
          <a:xfrm>
            <a:off x="311760" y="444960"/>
            <a:ext cx="8519760" cy="5720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64" name="PlaceHolder 2"/>
          <p:cNvSpPr>
            <a:spLocks noGrp="1"/>
          </p:cNvSpPr>
          <p:nvPr>
            <p:ph type="body"/>
          </p:nvPr>
        </p:nvSpPr>
        <p:spPr>
          <a:xfrm>
            <a:off x="311760" y="1152360"/>
            <a:ext cx="8519760" cy="3415680"/>
          </a:xfrm>
          <a:prstGeom prst="rect">
            <a:avLst/>
          </a:prstGeom>
          <a:noFill/>
          <a:ln w="0">
            <a:noFill/>
          </a:ln>
        </p:spPr>
        <p:txBody>
          <a:bodyPr lIns="0" tIns="0" rIns="0" bIns="0" anchor="t">
            <a:normAutofit/>
          </a:bodyPr>
          <a:lstStyle/>
          <a:p>
            <a:pPr marL="432000" indent="-324000">
              <a:spcBef>
                <a:spcPts val="1414"/>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65" name="PlaceHolder 3"/>
          <p:cNvSpPr>
            <a:spLocks noGrp="1"/>
          </p:cNvSpPr>
          <p:nvPr>
            <p:ph type="sldNum" idx="5"/>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id" sz="1000" b="0" strike="noStrike" spc="-1">
                <a:solidFill>
                  <a:schemeClr val="dk1"/>
                </a:solidFill>
                <a:latin typeface="Proxima Nova"/>
                <a:ea typeface="Proxima Nova"/>
              </a:defRPr>
            </a:lvl1pPr>
          </a:lstStyle>
          <a:p>
            <a:pPr indent="0" algn="r">
              <a:lnSpc>
                <a:spcPct val="100000"/>
              </a:lnSpc>
              <a:buNone/>
              <a:tabLst>
                <a:tab pos="0" algn="l"/>
              </a:tabLst>
            </a:pPr>
            <a:fld id="{4CB99BB1-03FC-4C0B-BB05-CE8B01BE74F8}" type="slidenum">
              <a:rPr lang="id" sz="1000" b="0" strike="noStrike" spc="-1">
                <a:solidFill>
                  <a:schemeClr val="dk1"/>
                </a:solidFill>
                <a:latin typeface="Proxima Nova"/>
                <a:ea typeface="Proxima Nova"/>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Google Shape;104;p25" descr="Awan putih di depan langit biru tua bertabur bintang"/>
          <p:cNvPicPr/>
          <p:nvPr/>
        </p:nvPicPr>
        <p:blipFill>
          <a:blip r:embed="rId2"/>
          <a:srcRect r="1719" b="17063"/>
          <a:stretch/>
        </p:blipFill>
        <p:spPr>
          <a:xfrm>
            <a:off x="0" y="0"/>
            <a:ext cx="9143280" cy="5142960"/>
          </a:xfrm>
          <a:prstGeom prst="rect">
            <a:avLst/>
          </a:prstGeom>
          <a:ln w="0">
            <a:noFill/>
          </a:ln>
        </p:spPr>
      </p:pic>
      <p:sp>
        <p:nvSpPr>
          <p:cNvPr id="203" name="PlaceHolder 1"/>
          <p:cNvSpPr>
            <a:spLocks noGrp="1"/>
          </p:cNvSpPr>
          <p:nvPr>
            <p:ph type="title"/>
          </p:nvPr>
        </p:nvSpPr>
        <p:spPr>
          <a:xfrm>
            <a:off x="510480" y="1119960"/>
            <a:ext cx="8122320" cy="1587960"/>
          </a:xfrm>
          <a:prstGeom prst="rect">
            <a:avLst/>
          </a:prstGeom>
          <a:noFill/>
          <a:ln w="0">
            <a:noFill/>
          </a:ln>
        </p:spPr>
        <p:txBody>
          <a:bodyPr lIns="0" tIns="91440" rIns="0" bIns="91440" anchor="b">
            <a:noAutofit/>
          </a:bodyPr>
          <a:lstStyle/>
          <a:p>
            <a:pPr indent="0">
              <a:lnSpc>
                <a:spcPct val="115000"/>
              </a:lnSpc>
              <a:spcBef>
                <a:spcPts val="2401"/>
              </a:spcBef>
              <a:spcAft>
                <a:spcPts val="601"/>
              </a:spcAft>
              <a:buNone/>
              <a:tabLst>
                <a:tab pos="0" algn="l"/>
              </a:tabLst>
            </a:pPr>
            <a:r>
              <a:rPr lang="id" sz="2300" b="1" strike="noStrike" spc="-1">
                <a:solidFill>
                  <a:schemeClr val="lt1"/>
                </a:solidFill>
                <a:highlight>
                  <a:srgbClr val="202729"/>
                </a:highlight>
                <a:latin typeface="Arial"/>
                <a:ea typeface="Arial"/>
              </a:rPr>
              <a:t>Penerapan Algoritma Fp-Growth Untuk Menentukan Pola Sistem Pelaporan Gangguan Jaringan PT.Hypernet Indodata menggunakan google collab</a:t>
            </a:r>
            <a:endParaRPr lang="en-US" sz="2300" b="0" strike="noStrike" spc="-1">
              <a:solidFill>
                <a:srgbClr val="FFFFFF"/>
              </a:solidFill>
              <a:latin typeface="Arial"/>
            </a:endParaRPr>
          </a:p>
        </p:txBody>
      </p:sp>
      <p:sp>
        <p:nvSpPr>
          <p:cNvPr id="204" name="PlaceHolder 2"/>
          <p:cNvSpPr>
            <a:spLocks noGrp="1"/>
          </p:cNvSpPr>
          <p:nvPr>
            <p:ph type="subTitle"/>
          </p:nvPr>
        </p:nvSpPr>
        <p:spPr>
          <a:xfrm>
            <a:off x="510480" y="2877480"/>
            <a:ext cx="8122320" cy="629280"/>
          </a:xfrm>
          <a:prstGeom prst="rect">
            <a:avLst/>
          </a:prstGeom>
          <a:noFill/>
          <a:ln w="0">
            <a:noFill/>
          </a:ln>
        </p:spPr>
        <p:txBody>
          <a:bodyPr lIns="0" tIns="91440" rIns="0" bIns="91440" anchor="t">
            <a:noAutofit/>
          </a:bodyPr>
          <a:lstStyle/>
          <a:p>
            <a:pPr indent="0">
              <a:lnSpc>
                <a:spcPct val="150000"/>
              </a:lnSpc>
              <a:buNone/>
              <a:tabLst>
                <a:tab pos="0" algn="l"/>
              </a:tabLst>
            </a:pPr>
            <a:r>
              <a:rPr lang="id" sz="2100" b="0" strike="noStrike" spc="-1">
                <a:solidFill>
                  <a:srgbClr val="FFFFFF"/>
                </a:solidFill>
                <a:latin typeface="Average"/>
                <a:ea typeface="Average"/>
              </a:rPr>
              <a:t>Kelompok 1</a:t>
            </a:r>
            <a:endParaRPr lang="en-US" sz="2100" b="0" strike="noStrike" spc="-1">
              <a:solidFill>
                <a:srgbClr val="FFFFFF"/>
              </a:solidFill>
              <a:latin typeface="Arial"/>
            </a:endParaRPr>
          </a:p>
          <a:p>
            <a:pPr indent="0">
              <a:lnSpc>
                <a:spcPct val="100000"/>
              </a:lnSpc>
              <a:buNone/>
              <a:tabLst>
                <a:tab pos="0" algn="l"/>
              </a:tabLst>
            </a:pPr>
            <a:r>
              <a:rPr lang="id" sz="2100" b="0" strike="noStrike" spc="-1">
                <a:solidFill>
                  <a:srgbClr val="FFFFFF"/>
                </a:solidFill>
                <a:latin typeface="Average"/>
                <a:ea typeface="Average"/>
              </a:rPr>
              <a:t>Muhammad Faizal - 12210559</a:t>
            </a:r>
            <a:endParaRPr lang="en-US" sz="2100" b="0" strike="noStrike" spc="-1">
              <a:solidFill>
                <a:srgbClr val="FFFFFF"/>
              </a:solidFill>
              <a:latin typeface="Arial"/>
            </a:endParaRPr>
          </a:p>
          <a:p>
            <a:pPr indent="0">
              <a:lnSpc>
                <a:spcPct val="100000"/>
              </a:lnSpc>
              <a:buNone/>
              <a:tabLst>
                <a:tab pos="0" algn="l"/>
              </a:tabLst>
            </a:pPr>
            <a:r>
              <a:rPr lang="id" sz="2100" b="0" strike="noStrike" spc="-1">
                <a:solidFill>
                  <a:srgbClr val="FFFFFF"/>
                </a:solidFill>
                <a:latin typeface="Average"/>
                <a:ea typeface="Average"/>
              </a:rPr>
              <a:t>Muhammad Rizki Alfinaldi - 12210503</a:t>
            </a:r>
            <a:endParaRPr lang="en-US" sz="2100" b="0" strike="noStrike" spc="-1">
              <a:solidFill>
                <a:srgbClr val="FFFFFF"/>
              </a:solidFill>
              <a:latin typeface="Arial"/>
            </a:endParaRPr>
          </a:p>
          <a:p>
            <a:pPr indent="0">
              <a:lnSpc>
                <a:spcPct val="100000"/>
              </a:lnSpc>
              <a:buNone/>
              <a:tabLst>
                <a:tab pos="0" algn="l"/>
              </a:tabLst>
            </a:pPr>
            <a:r>
              <a:rPr lang="id" sz="2100" b="0" strike="noStrike" spc="-1">
                <a:solidFill>
                  <a:srgbClr val="FFFFFF"/>
                </a:solidFill>
                <a:latin typeface="Average"/>
                <a:ea typeface="Average"/>
              </a:rPr>
              <a:t>Deni Andriansyah - 12210367</a:t>
            </a:r>
            <a:endParaRPr lang="en-US" sz="2100" b="0" strike="noStrike" spc="-1">
              <a:solidFill>
                <a:srgbClr val="FFFFFF"/>
              </a:solidFill>
              <a:latin typeface="Arial"/>
            </a:endParaRPr>
          </a:p>
          <a:p>
            <a:pPr indent="0">
              <a:lnSpc>
                <a:spcPct val="100000"/>
              </a:lnSpc>
              <a:buNone/>
              <a:tabLst>
                <a:tab pos="0" algn="l"/>
              </a:tabLst>
            </a:pPr>
            <a:r>
              <a:rPr lang="id" sz="2100" b="0" strike="noStrike" spc="-1">
                <a:solidFill>
                  <a:srgbClr val="FFFFFF"/>
                </a:solidFill>
                <a:latin typeface="Average"/>
                <a:ea typeface="Average"/>
              </a:rPr>
              <a:t>Rafi Permana - 12210441</a:t>
            </a:r>
            <a:endParaRPr lang="en-US" sz="2100" b="0" strike="noStrike" spc="-1">
              <a:solidFill>
                <a:srgbClr val="FFFFFF"/>
              </a:solidFill>
              <a:latin typeface="Arial"/>
            </a:endParaRPr>
          </a:p>
        </p:txBody>
      </p:sp>
      <p:sp>
        <p:nvSpPr>
          <p:cNvPr id="205" name="PlaceHolder 3"/>
          <p:cNvSpPr>
            <a:spLocks noGrp="1"/>
          </p:cNvSpPr>
          <p:nvPr>
            <p:ph type="subTitle"/>
          </p:nvPr>
        </p:nvSpPr>
        <p:spPr>
          <a:xfrm>
            <a:off x="7050960" y="4370760"/>
            <a:ext cx="1581840" cy="502560"/>
          </a:xfrm>
          <a:prstGeom prst="rect">
            <a:avLst/>
          </a:prstGeom>
          <a:noFill/>
          <a:ln w="0">
            <a:noFill/>
          </a:ln>
        </p:spPr>
        <p:txBody>
          <a:bodyPr lIns="0" tIns="91440" rIns="0" bIns="91440" anchor="t">
            <a:noAutofit/>
          </a:bodyPr>
          <a:lstStyle/>
          <a:p>
            <a:pPr indent="0">
              <a:lnSpc>
                <a:spcPct val="100000"/>
              </a:lnSpc>
              <a:buNone/>
              <a:tabLst>
                <a:tab pos="0" algn="l"/>
              </a:tabLst>
            </a:pPr>
            <a:r>
              <a:rPr lang="id" sz="1800" b="0" strike="noStrike" spc="-1">
                <a:solidFill>
                  <a:schemeClr val="lt1"/>
                </a:solidFill>
                <a:latin typeface="Proxima Nova"/>
                <a:ea typeface="Proxima Nova"/>
              </a:rPr>
              <a:t>The Avengers</a:t>
            </a:r>
            <a:endParaRPr lang="en-US" sz="1800" b="0" strike="noStrike" spc="-1">
              <a:solidFill>
                <a:srgbClr val="FFFFFF"/>
              </a:solidFill>
              <a:latin typeface="Arial"/>
            </a:endParaRPr>
          </a:p>
        </p:txBody>
      </p:sp>
      <p:cxnSp>
        <p:nvCxnSpPr>
          <p:cNvPr id="206" name="Google Shape;108;p25"/>
          <p:cNvCxnSpPr/>
          <p:nvPr/>
        </p:nvCxnSpPr>
        <p:spPr>
          <a:xfrm>
            <a:off x="614880" y="2845440"/>
            <a:ext cx="501120" cy="720"/>
          </a:xfrm>
          <a:prstGeom prst="straightConnector1">
            <a:avLst/>
          </a:prstGeom>
          <a:ln w="19050">
            <a:solidFill>
              <a:srgbClr val="FFFFFF"/>
            </a:solidFill>
            <a:roun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265680" y="-28080"/>
            <a:ext cx="4044600" cy="7423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Mengolah Data</a:t>
            </a:r>
            <a:endParaRPr lang="en-US" sz="4200" b="0" strike="noStrike" spc="-1">
              <a:solidFill>
                <a:srgbClr val="000000"/>
              </a:solidFill>
              <a:latin typeface="Arial"/>
            </a:endParaRPr>
          </a:p>
        </p:txBody>
      </p:sp>
      <p:sp>
        <p:nvSpPr>
          <p:cNvPr id="229" name="PlaceHolder 2"/>
          <p:cNvSpPr>
            <a:spLocks noGrp="1"/>
          </p:cNvSpPr>
          <p:nvPr>
            <p:ph/>
          </p:nvPr>
        </p:nvSpPr>
        <p:spPr>
          <a:xfrm>
            <a:off x="4794840" y="1576800"/>
            <a:ext cx="4158360" cy="1153800"/>
          </a:xfrm>
          <a:prstGeom prst="rect">
            <a:avLst/>
          </a:prstGeom>
          <a:noFill/>
          <a:ln w="0">
            <a:noFill/>
          </a:ln>
        </p:spPr>
        <p:txBody>
          <a:bodyPr lIns="90000" tIns="91440" rIns="90000" bIns="91440" anchor="ctr">
            <a:noAutofit/>
          </a:bodyPr>
          <a:lstStyle/>
          <a:p>
            <a:pPr indent="0">
              <a:lnSpc>
                <a:spcPct val="115000"/>
              </a:lnSpc>
              <a:buNone/>
            </a:pPr>
            <a:r>
              <a:rPr lang="id" sz="1350" b="0" strike="noStrike" spc="-1">
                <a:solidFill>
                  <a:schemeClr val="lt1"/>
                </a:solidFill>
                <a:highlight>
                  <a:srgbClr val="202729"/>
                </a:highlight>
                <a:latin typeface="Arial"/>
                <a:ea typeface="Arial"/>
              </a:rPr>
              <a:t>maka setelah kita pangkas data nya angka menjadi sebagai berikut ini </a:t>
            </a:r>
            <a:endParaRPr lang="en-US" sz="1350" b="0" strike="noStrike" spc="-1">
              <a:solidFill>
                <a:srgbClr val="000000"/>
              </a:solidFill>
              <a:latin typeface="Arial"/>
            </a:endParaRPr>
          </a:p>
          <a:p>
            <a:pPr indent="0">
              <a:lnSpc>
                <a:spcPct val="115000"/>
              </a:lnSpc>
              <a:buNone/>
            </a:pPr>
            <a:endParaRPr lang="en-US" sz="1350" b="0" strike="noStrike" spc="-1">
              <a:solidFill>
                <a:srgbClr val="000000"/>
              </a:solidFill>
              <a:latin typeface="Arial"/>
            </a:endParaRPr>
          </a:p>
          <a:p>
            <a:pPr indent="0">
              <a:lnSpc>
                <a:spcPct val="115000"/>
              </a:lnSpc>
              <a:buNone/>
            </a:pPr>
            <a:r>
              <a:rPr lang="id" sz="1350" b="0" strike="noStrike" spc="-1">
                <a:solidFill>
                  <a:schemeClr val="lt1"/>
                </a:solidFill>
                <a:highlight>
                  <a:srgbClr val="202729"/>
                </a:highlight>
                <a:latin typeface="Arial"/>
                <a:ea typeface="Arial"/>
              </a:rPr>
              <a:t>1. no tiket digunakan sebagai role id untuk menemukan pola asosiasi yang melibatkan dari berbagai peran</a:t>
            </a:r>
            <a:endParaRPr lang="en-US" sz="1350" b="0" strike="noStrike" spc="-1">
              <a:solidFill>
                <a:srgbClr val="000000"/>
              </a:solidFill>
              <a:latin typeface="Arial"/>
            </a:endParaRPr>
          </a:p>
          <a:p>
            <a:pPr indent="0">
              <a:lnSpc>
                <a:spcPct val="115000"/>
              </a:lnSpc>
              <a:buNone/>
            </a:pPr>
            <a:r>
              <a:rPr lang="id" sz="1350" b="0" strike="noStrike" spc="-1">
                <a:solidFill>
                  <a:schemeClr val="lt1"/>
                </a:solidFill>
                <a:highlight>
                  <a:srgbClr val="202729"/>
                </a:highlight>
                <a:latin typeface="Arial"/>
                <a:ea typeface="Arial"/>
              </a:rPr>
              <a:t>2. Mengonversi atribut nominal ke binomial (one-hot encoding). 0 1 </a:t>
            </a:r>
            <a:endParaRPr lang="en-US" sz="1350" b="0" strike="noStrike" spc="-1">
              <a:solidFill>
                <a:srgbClr val="000000"/>
              </a:solidFill>
              <a:latin typeface="Arial"/>
            </a:endParaRPr>
          </a:p>
          <a:p>
            <a:pPr indent="0">
              <a:lnSpc>
                <a:spcPct val="115000"/>
              </a:lnSpc>
              <a:buNone/>
            </a:pPr>
            <a:r>
              <a:rPr lang="id" sz="1350" b="0" strike="noStrike" spc="-1">
                <a:solidFill>
                  <a:schemeClr val="lt1"/>
                </a:solidFill>
                <a:highlight>
                  <a:srgbClr val="202729"/>
                </a:highlight>
                <a:latin typeface="Arial"/>
                <a:ea typeface="Arial"/>
              </a:rPr>
              <a:t>lalu data tersebut sudah bisa digunakan untuk atau bisa kita masukan ke dalam pola rapidminer yang akan kita buat</a:t>
            </a:r>
            <a:endParaRPr lang="en-US" sz="1350" b="0" strike="noStrike" spc="-1">
              <a:solidFill>
                <a:srgbClr val="000000"/>
              </a:solidFill>
              <a:latin typeface="Arial"/>
            </a:endParaRPr>
          </a:p>
        </p:txBody>
      </p:sp>
      <p:pic>
        <p:nvPicPr>
          <p:cNvPr id="230" name="Picture 229"/>
          <p:cNvPicPr/>
          <p:nvPr/>
        </p:nvPicPr>
        <p:blipFill>
          <a:blip r:embed="rId2"/>
          <a:srcRect r="37843"/>
          <a:stretch/>
        </p:blipFill>
        <p:spPr>
          <a:xfrm>
            <a:off x="0" y="914400"/>
            <a:ext cx="4686840" cy="427212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265680" y="1191240"/>
            <a:ext cx="4044600" cy="204588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Menggunakan Algoritma FP-Growth</a:t>
            </a:r>
            <a:endParaRPr lang="en-US" sz="4200" b="0" strike="noStrike" spc="-1">
              <a:solidFill>
                <a:srgbClr val="000000"/>
              </a:solidFill>
              <a:latin typeface="Arial"/>
            </a:endParaRPr>
          </a:p>
        </p:txBody>
      </p:sp>
      <p:sp>
        <p:nvSpPr>
          <p:cNvPr id="232" name="PlaceHolder 2"/>
          <p:cNvSpPr>
            <a:spLocks noGrp="1"/>
          </p:cNvSpPr>
          <p:nvPr>
            <p:ph/>
          </p:nvPr>
        </p:nvSpPr>
        <p:spPr>
          <a:xfrm>
            <a:off x="4617360" y="567000"/>
            <a:ext cx="4365000" cy="379440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350" b="0" strike="noStrike" spc="-1">
                <a:solidFill>
                  <a:schemeClr val="lt1"/>
                </a:solidFill>
                <a:highlight>
                  <a:srgbClr val="202729"/>
                </a:highlight>
                <a:latin typeface="Arial"/>
                <a:ea typeface="Arial"/>
              </a:rPr>
              <a:t>RapidMiner adalah platform data science yang menyediakan alat-alat visual untuk analisis data, termasuk algoritma FP-Growth untuk menemukan association rules. Berikut ini adalah panduan langkah demi langkah untuk menggunakan FP-Growth di RapidMiner.</a:t>
            </a:r>
            <a:endParaRPr lang="en-US" sz="1350" b="0" strike="noStrike" spc="-1">
              <a:solidFill>
                <a:srgbClr val="000000"/>
              </a:solidFill>
              <a:latin typeface="Arial"/>
            </a:endParaRPr>
          </a:p>
          <a:p>
            <a:pPr marL="457200" indent="0">
              <a:lnSpc>
                <a:spcPct val="115000"/>
              </a:lnSpc>
              <a:buNone/>
              <a:tabLst>
                <a:tab pos="0" algn="l"/>
              </a:tabLst>
            </a:pPr>
            <a:endParaRPr lang="en-US" sz="1350" b="0" strike="noStrike" spc="-1">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265680" y="1191240"/>
            <a:ext cx="4044600" cy="204588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Menggunakan Algoritma FP-Growth</a:t>
            </a:r>
            <a:endParaRPr lang="en-US" sz="4200" b="0" strike="noStrike" spc="-1">
              <a:solidFill>
                <a:srgbClr val="000000"/>
              </a:solidFill>
              <a:latin typeface="Arial"/>
            </a:endParaRPr>
          </a:p>
        </p:txBody>
      </p:sp>
      <p:sp>
        <p:nvSpPr>
          <p:cNvPr id="234" name="PlaceHolder 2"/>
          <p:cNvSpPr>
            <a:spLocks noGrp="1"/>
          </p:cNvSpPr>
          <p:nvPr>
            <p:ph/>
          </p:nvPr>
        </p:nvSpPr>
        <p:spPr>
          <a:xfrm>
            <a:off x="4617360" y="567000"/>
            <a:ext cx="4365000" cy="3794400"/>
          </a:xfrm>
          <a:prstGeom prst="rect">
            <a:avLst/>
          </a:prstGeom>
          <a:noFill/>
          <a:ln w="0">
            <a:noFill/>
          </a:ln>
        </p:spPr>
        <p:txBody>
          <a:bodyPr lIns="90000" tIns="91440" rIns="90000" bIns="91440" anchor="ctr">
            <a:noAutofit/>
          </a:bodyPr>
          <a:lstStyle/>
          <a:p>
            <a:pPr marL="457200" indent="0">
              <a:lnSpc>
                <a:spcPct val="115000"/>
              </a:lnSpc>
              <a:buNone/>
              <a:tabLst>
                <a:tab pos="0" algn="l"/>
              </a:tabLst>
            </a:pPr>
            <a:r>
              <a:rPr lang="id" sz="1350" b="0" strike="noStrike" spc="-1">
                <a:solidFill>
                  <a:schemeClr val="lt1"/>
                </a:solidFill>
                <a:highlight>
                  <a:srgbClr val="202729"/>
                </a:highlight>
                <a:latin typeface="Arial"/>
                <a:ea typeface="Arial"/>
              </a:rPr>
              <a:t>1. *Mengimpor Data*: Langkah ini mengimpor file Excel yang berisi data transaksi ke dalam RapidMiner repository untuk analisis lebih lanjut.</a:t>
            </a:r>
            <a:endParaRPr lang="en-US" sz="1350" b="0" strike="noStrike" spc="-1">
              <a:solidFill>
                <a:srgbClr val="000000"/>
              </a:solidFill>
              <a:latin typeface="Arial"/>
            </a:endParaRPr>
          </a:p>
          <a:p>
            <a:pPr marL="457200" indent="0">
              <a:lnSpc>
                <a:spcPct val="115000"/>
              </a:lnSpc>
              <a:buNone/>
              <a:tabLst>
                <a:tab pos="0" algn="l"/>
              </a:tabLst>
            </a:pPr>
            <a:r>
              <a:rPr lang="id" sz="1350" b="0" strike="noStrike" spc="-1">
                <a:solidFill>
                  <a:schemeClr val="lt1"/>
                </a:solidFill>
                <a:highlight>
                  <a:srgbClr val="202729"/>
                </a:highlight>
                <a:latin typeface="Arial"/>
                <a:ea typeface="Arial"/>
              </a:rPr>
              <a:t>2. *Pra-pemrosesan Data*: Memastikan bahwa data dalam format yang benar untuk algoritma FP-Growth, yaitu format one-hot encoding.</a:t>
            </a:r>
            <a:endParaRPr lang="en-US" sz="1350" b="0" strike="noStrike" spc="-1">
              <a:solidFill>
                <a:srgbClr val="000000"/>
              </a:solidFill>
              <a:latin typeface="Arial"/>
            </a:endParaRPr>
          </a:p>
          <a:p>
            <a:pPr marL="457200" indent="0">
              <a:lnSpc>
                <a:spcPct val="115000"/>
              </a:lnSpc>
              <a:buNone/>
              <a:tabLst>
                <a:tab pos="0" algn="l"/>
              </a:tabLst>
            </a:pPr>
            <a:r>
              <a:rPr lang="id" sz="1350" b="0" strike="noStrike" spc="-1">
                <a:solidFill>
                  <a:schemeClr val="lt1"/>
                </a:solidFill>
                <a:highlight>
                  <a:srgbClr val="202729"/>
                </a:highlight>
                <a:latin typeface="Arial"/>
                <a:ea typeface="Arial"/>
              </a:rPr>
              <a:t>3. *Menerapkan Algoritma FP-Growth*: Menemukan itemsets yang sering muncul dalam transaksi berdasarkan minimum support yang ditentukan.</a:t>
            </a:r>
            <a:endParaRPr lang="en-US" sz="1350" b="0" strike="noStrike" spc="-1">
              <a:solidFill>
                <a:srgbClr val="000000"/>
              </a:solidFill>
              <a:latin typeface="Arial"/>
            </a:endParaRPr>
          </a:p>
          <a:p>
            <a:pPr marL="457200" indent="0">
              <a:lnSpc>
                <a:spcPct val="115000"/>
              </a:lnSpc>
              <a:buNone/>
              <a:tabLst>
                <a:tab pos="0" algn="l"/>
              </a:tabLst>
            </a:pPr>
            <a:r>
              <a:rPr lang="id" sz="1350" b="0" strike="noStrike" spc="-1">
                <a:solidFill>
                  <a:schemeClr val="lt1"/>
                </a:solidFill>
                <a:highlight>
                  <a:srgbClr val="202729"/>
                </a:highlight>
                <a:latin typeface="Arial"/>
                <a:ea typeface="Arial"/>
              </a:rPr>
              <a:t>4. *Menghasilkan Association Rules*: Menghasilkan aturan asosiasi dari frequent itemsets berdasarkan minimum confidence yang ditentukan.</a:t>
            </a:r>
            <a:endParaRPr lang="en-US" sz="1350" b="0" strike="noStrike" spc="-1">
              <a:solidFill>
                <a:srgbClr val="000000"/>
              </a:solidFill>
              <a:latin typeface="Arial"/>
            </a:endParaRPr>
          </a:p>
          <a:p>
            <a:pPr marL="457200" indent="0">
              <a:lnSpc>
                <a:spcPct val="115000"/>
              </a:lnSpc>
              <a:buNone/>
              <a:tabLst>
                <a:tab pos="0" algn="l"/>
              </a:tabLst>
            </a:pPr>
            <a:r>
              <a:rPr lang="id" sz="1350" b="0" strike="noStrike" spc="-1">
                <a:solidFill>
                  <a:schemeClr val="lt1"/>
                </a:solidFill>
                <a:highlight>
                  <a:srgbClr val="202729"/>
                </a:highlight>
                <a:latin typeface="Arial"/>
                <a:ea typeface="Arial"/>
              </a:rPr>
              <a:t>5. *Menampilkan Hasil*: Menampilkan itemsets dan aturan asosiasi yang dihasilkan dalam format yang mudah dianalisis.</a:t>
            </a:r>
            <a:endParaRPr lang="en-US" sz="1350" b="0" strike="noStrike" spc="-1">
              <a:solidFill>
                <a:srgbClr val="000000"/>
              </a:solidFill>
              <a:latin typeface="Arial"/>
            </a:endParaRPr>
          </a:p>
          <a:p>
            <a:pPr marL="457200" indent="0">
              <a:lnSpc>
                <a:spcPct val="115000"/>
              </a:lnSpc>
              <a:buNone/>
              <a:tabLst>
                <a:tab pos="0" algn="l"/>
              </a:tabLst>
            </a:pPr>
            <a:endParaRPr lang="en-US" sz="1350" b="0" strike="noStrike" spc="-1">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228600" y="685800"/>
            <a:ext cx="4044600" cy="204588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Menggunakan Google Collab</a:t>
            </a:r>
            <a:endParaRPr lang="en-US" sz="4200" b="0" strike="noStrike" spc="-1">
              <a:solidFill>
                <a:srgbClr val="000000"/>
              </a:solidFill>
              <a:latin typeface="Arial"/>
            </a:endParaRPr>
          </a:p>
        </p:txBody>
      </p:sp>
      <p:graphicFrame>
        <p:nvGraphicFramePr>
          <p:cNvPr id="236" name="Chart 235"/>
          <p:cNvGraphicFramePr/>
          <p:nvPr/>
        </p:nvGraphicFramePr>
        <p:xfrm>
          <a:off x="4617360" y="567000"/>
          <a:ext cx="4365000" cy="3794400"/>
        </p:xfrm>
        <a:graphic>
          <a:graphicData uri="http://schemas.openxmlformats.org/drawingml/2006/chart">
            <c:chart xmlns:c="http://schemas.openxmlformats.org/drawingml/2006/chart" xmlns:r="http://schemas.openxmlformats.org/officeDocument/2006/relationships" r:id="rId2"/>
          </a:graphicData>
        </a:graphic>
      </p:graphicFrame>
      <p:pic>
        <p:nvPicPr>
          <p:cNvPr id="237" name="Picture 236"/>
          <p:cNvPicPr/>
          <p:nvPr/>
        </p:nvPicPr>
        <p:blipFill>
          <a:blip r:embed="rId3"/>
          <a:srcRect r="35343"/>
          <a:stretch/>
        </p:blipFill>
        <p:spPr>
          <a:xfrm>
            <a:off x="4114800" y="228600"/>
            <a:ext cx="5911560" cy="461448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0" y="158760"/>
            <a:ext cx="4434480" cy="133200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Menggunakan Google Collab</a:t>
            </a:r>
            <a:endParaRPr lang="en-US" sz="4200" b="0" strike="noStrike" spc="-1">
              <a:solidFill>
                <a:srgbClr val="000000"/>
              </a:solidFill>
              <a:latin typeface="Arial"/>
            </a:endParaRPr>
          </a:p>
        </p:txBody>
      </p:sp>
      <p:pic>
        <p:nvPicPr>
          <p:cNvPr id="239" name="Picture 238"/>
          <p:cNvPicPr/>
          <p:nvPr/>
        </p:nvPicPr>
        <p:blipFill>
          <a:blip r:embed="rId2"/>
          <a:stretch/>
        </p:blipFill>
        <p:spPr>
          <a:xfrm>
            <a:off x="2180160" y="1455120"/>
            <a:ext cx="6064200" cy="350820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0" y="158760"/>
            <a:ext cx="4434480" cy="133200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Menggunakan Google Collab</a:t>
            </a:r>
            <a:endParaRPr lang="en-US" sz="4200" b="0" strike="noStrike" spc="-1">
              <a:solidFill>
                <a:srgbClr val="000000"/>
              </a:solidFill>
              <a:latin typeface="Arial"/>
            </a:endParaRPr>
          </a:p>
        </p:txBody>
      </p:sp>
      <p:pic>
        <p:nvPicPr>
          <p:cNvPr id="241" name="Picture 240"/>
          <p:cNvPicPr/>
          <p:nvPr/>
        </p:nvPicPr>
        <p:blipFill>
          <a:blip r:embed="rId2"/>
          <a:srcRect r="16372"/>
          <a:stretch/>
        </p:blipFill>
        <p:spPr>
          <a:xfrm>
            <a:off x="881280" y="1413720"/>
            <a:ext cx="7606440" cy="369396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265680" y="2029320"/>
            <a:ext cx="4044600" cy="7423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Evaluasi Hasil</a:t>
            </a:r>
            <a:endParaRPr lang="en-US" sz="4200" b="0" strike="noStrike" spc="-1">
              <a:solidFill>
                <a:srgbClr val="000000"/>
              </a:solidFill>
              <a:latin typeface="Arial"/>
            </a:endParaRPr>
          </a:p>
        </p:txBody>
      </p:sp>
      <p:sp>
        <p:nvSpPr>
          <p:cNvPr id="243" name="PlaceHolder 2"/>
          <p:cNvSpPr>
            <a:spLocks noGrp="1"/>
          </p:cNvSpPr>
          <p:nvPr>
            <p:ph/>
          </p:nvPr>
        </p:nvSpPr>
        <p:spPr>
          <a:xfrm>
            <a:off x="4617360" y="724320"/>
            <a:ext cx="4158360" cy="3694320"/>
          </a:xfrm>
          <a:prstGeom prst="rect">
            <a:avLst/>
          </a:prstGeom>
          <a:noFill/>
          <a:ln w="0">
            <a:noFill/>
          </a:ln>
        </p:spPr>
        <p:txBody>
          <a:bodyPr lIns="90000" tIns="91440" rIns="90000" bIns="91440" anchor="ctr">
            <a:noAutofit/>
          </a:bodyPr>
          <a:lstStyle/>
          <a:p>
            <a:pPr marL="457200" indent="-314280">
              <a:lnSpc>
                <a:spcPct val="115000"/>
              </a:lnSpc>
              <a:buClr>
                <a:srgbClr val="FFFFFF"/>
              </a:buClr>
              <a:buFont typeface="Arial"/>
              <a:buChar char="-"/>
            </a:pPr>
            <a:r>
              <a:rPr lang="id" sz="1350" b="0" strike="noStrike" spc="-1">
                <a:solidFill>
                  <a:schemeClr val="lt1"/>
                </a:solidFill>
                <a:highlight>
                  <a:srgbClr val="202729"/>
                </a:highlight>
                <a:latin typeface="Arial"/>
                <a:ea typeface="Arial"/>
              </a:rPr>
              <a:t>Dengan menggunakan RapidMiner, Kita dapat secara visual mengatur proses ini dan dengan mudah menyesuaikan parameter untuk memenuhi kebutuhan analisis Anda. Platform ini menyediakan antarmuka pengguna yang intuitif yang memudahkan Anda untuk menjalankan algoritma FP-Growth dan menganalisis hasilnya tanpa perlu menulis kode program.</a:t>
            </a:r>
            <a:br>
              <a:rPr sz="1350"/>
            </a:br>
            <a:r>
              <a:rPr lang="id" sz="1350" b="0" strike="noStrike" spc="-1">
                <a:solidFill>
                  <a:schemeClr val="lt1"/>
                </a:solidFill>
                <a:highlight>
                  <a:srgbClr val="202729"/>
                </a:highlight>
                <a:latin typeface="Arial"/>
                <a:ea typeface="Arial"/>
              </a:rPr>
              <a:t> </a:t>
            </a:r>
            <a:endParaRPr lang="en-US" sz="1350" b="0" strike="noStrike" spc="-1">
              <a:solidFill>
                <a:srgbClr val="000000"/>
              </a:solidFill>
              <a:latin typeface="Arial"/>
            </a:endParaRPr>
          </a:p>
          <a:p>
            <a:pPr marL="457200" indent="-314280">
              <a:lnSpc>
                <a:spcPct val="115000"/>
              </a:lnSpc>
              <a:buClr>
                <a:srgbClr val="FFFFFF"/>
              </a:buClr>
              <a:buFont typeface="Arial"/>
              <a:buChar char="-"/>
            </a:pPr>
            <a:r>
              <a:rPr lang="id" sz="1350" b="0" strike="noStrike" spc="-1">
                <a:solidFill>
                  <a:schemeClr val="lt1"/>
                </a:solidFill>
                <a:highlight>
                  <a:srgbClr val="202729"/>
                </a:highlight>
                <a:latin typeface="Arial"/>
                <a:ea typeface="Arial"/>
              </a:rPr>
              <a:t>Untuk menentukan bagaimana perubahan nilai minimum support mempengaruhi hasil itemset yang sering muncul dengan algoritma FP-Growth di RapidMiner, Kita perlu menjalankan eksperimen dengan berbagai nilai min support dari 0.10 (10%) hingga 0.90 (90%). </a:t>
            </a:r>
            <a:endParaRPr lang="en-US" sz="135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0" y="227880"/>
            <a:ext cx="4571280" cy="5911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3700" b="0" strike="noStrike" spc="-1">
                <a:solidFill>
                  <a:schemeClr val="dk1"/>
                </a:solidFill>
                <a:latin typeface="Proxima Nova"/>
                <a:ea typeface="Proxima Nova"/>
              </a:rPr>
              <a:t>Hasil Eksperimen</a:t>
            </a:r>
            <a:endParaRPr lang="en-US" sz="3700" b="0" strike="noStrike" spc="-1">
              <a:solidFill>
                <a:srgbClr val="000000"/>
              </a:solidFill>
              <a:latin typeface="Arial"/>
            </a:endParaRPr>
          </a:p>
        </p:txBody>
      </p:sp>
      <p:sp>
        <p:nvSpPr>
          <p:cNvPr id="245" name="PlaceHolder 2"/>
          <p:cNvSpPr>
            <a:spLocks noGrp="1"/>
          </p:cNvSpPr>
          <p:nvPr>
            <p:ph/>
          </p:nvPr>
        </p:nvSpPr>
        <p:spPr>
          <a:xfrm>
            <a:off x="4617360" y="75600"/>
            <a:ext cx="4525920" cy="270828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450" b="0" strike="noStrike" spc="-1">
                <a:solidFill>
                  <a:schemeClr val="lt1"/>
                </a:solidFill>
                <a:highlight>
                  <a:srgbClr val="202729"/>
                </a:highlight>
                <a:latin typeface="Arial"/>
                <a:ea typeface="Arial"/>
              </a:rPr>
              <a:t>Berikut adalah hasil yang diharapkan ketika min support dan confidence dinaikkan dari 10% hingga 90%:</a:t>
            </a:r>
            <a:endParaRPr lang="en-US" sz="1450" b="0" strike="noStrike" spc="-1">
              <a:solidFill>
                <a:srgbClr val="000000"/>
              </a:solidFill>
              <a:latin typeface="Arial"/>
            </a:endParaRPr>
          </a:p>
          <a:p>
            <a:pPr indent="0">
              <a:lnSpc>
                <a:spcPct val="115000"/>
              </a:lnSpc>
              <a:buNone/>
              <a:tabLst>
                <a:tab pos="0" algn="l"/>
              </a:tabLst>
            </a:pP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*Min Support 10% dan Confidence 10%*:</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*Frequent Itemsets*: Banyak, termasuk itemsets yang jarang terjadi.</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*Association Rules*: Banyak, namun banyak yang mungkin tidak signifikan.</a:t>
            </a:r>
            <a:endParaRPr lang="en-US" sz="1450" b="0" strike="noStrike" spc="-1">
              <a:solidFill>
                <a:srgbClr val="000000"/>
              </a:solidFill>
              <a:latin typeface="Arial"/>
            </a:endParaRPr>
          </a:p>
        </p:txBody>
      </p:sp>
      <p:pic>
        <p:nvPicPr>
          <p:cNvPr id="246" name="Google Shape;198;p39"/>
          <p:cNvPicPr/>
          <p:nvPr/>
        </p:nvPicPr>
        <p:blipFill>
          <a:blip r:embed="rId2"/>
          <a:stretch/>
        </p:blipFill>
        <p:spPr>
          <a:xfrm>
            <a:off x="0" y="2974320"/>
            <a:ext cx="9143280" cy="207288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0" y="227880"/>
            <a:ext cx="4571280" cy="5911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3700" b="0" strike="noStrike" spc="-1">
                <a:solidFill>
                  <a:schemeClr val="dk1"/>
                </a:solidFill>
                <a:latin typeface="Proxima Nova"/>
                <a:ea typeface="Proxima Nova"/>
              </a:rPr>
              <a:t>Hasil Eksperimen</a:t>
            </a:r>
            <a:endParaRPr lang="en-US" sz="3700" b="0" strike="noStrike" spc="-1">
              <a:solidFill>
                <a:srgbClr val="000000"/>
              </a:solidFill>
              <a:latin typeface="Arial"/>
            </a:endParaRPr>
          </a:p>
        </p:txBody>
      </p:sp>
      <p:sp>
        <p:nvSpPr>
          <p:cNvPr id="248" name="PlaceHolder 2"/>
          <p:cNvSpPr>
            <a:spLocks noGrp="1"/>
          </p:cNvSpPr>
          <p:nvPr>
            <p:ph/>
          </p:nvPr>
        </p:nvSpPr>
        <p:spPr>
          <a:xfrm>
            <a:off x="4617360" y="75600"/>
            <a:ext cx="4525920" cy="270828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450" b="0" strike="noStrike" spc="-1">
                <a:solidFill>
                  <a:schemeClr val="lt1"/>
                </a:solidFill>
                <a:highlight>
                  <a:srgbClr val="202729"/>
                </a:highlight>
                <a:latin typeface="Arial"/>
                <a:ea typeface="Arial"/>
              </a:rPr>
              <a:t>*Min Support 20% dan Confidence 20%*:</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*Frequent Itemsets*: Masih banyak, tapi lebih sedikit dari sebelumnya.</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*Association Rules*: Sedikit lebih signifikan dibandingkan dengan 10% support dan confidence.</a:t>
            </a:r>
            <a:endParaRPr lang="en-US" sz="1450" b="0" strike="noStrike" spc="-1">
              <a:solidFill>
                <a:srgbClr val="000000"/>
              </a:solidFill>
              <a:latin typeface="Arial"/>
            </a:endParaRPr>
          </a:p>
        </p:txBody>
      </p:sp>
      <p:pic>
        <p:nvPicPr>
          <p:cNvPr id="249" name="Google Shape;205;p40"/>
          <p:cNvPicPr/>
          <p:nvPr/>
        </p:nvPicPr>
        <p:blipFill>
          <a:blip r:embed="rId2"/>
          <a:stretch/>
        </p:blipFill>
        <p:spPr>
          <a:xfrm>
            <a:off x="152280" y="2936880"/>
            <a:ext cx="8838360" cy="157932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0" y="227880"/>
            <a:ext cx="4571280" cy="5911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3700" b="0" strike="noStrike" spc="-1">
                <a:solidFill>
                  <a:schemeClr val="dk1"/>
                </a:solidFill>
                <a:latin typeface="Proxima Nova"/>
                <a:ea typeface="Proxima Nova"/>
              </a:rPr>
              <a:t>Hasil Eksperimen</a:t>
            </a:r>
            <a:endParaRPr lang="en-US" sz="3700" b="0" strike="noStrike" spc="-1">
              <a:solidFill>
                <a:srgbClr val="000000"/>
              </a:solidFill>
              <a:latin typeface="Arial"/>
            </a:endParaRPr>
          </a:p>
        </p:txBody>
      </p:sp>
      <p:sp>
        <p:nvSpPr>
          <p:cNvPr id="251" name="PlaceHolder 2"/>
          <p:cNvSpPr>
            <a:spLocks noGrp="1"/>
          </p:cNvSpPr>
          <p:nvPr>
            <p:ph/>
          </p:nvPr>
        </p:nvSpPr>
        <p:spPr>
          <a:xfrm>
            <a:off x="4617360" y="75600"/>
            <a:ext cx="4525920" cy="270828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450" b="0" strike="noStrike" spc="-1">
                <a:solidFill>
                  <a:schemeClr val="lt1"/>
                </a:solidFill>
                <a:highlight>
                  <a:srgbClr val="202729"/>
                </a:highlight>
                <a:latin typeface="Arial"/>
                <a:ea typeface="Arial"/>
              </a:rPr>
              <a:t>*Min Support 30% dan Confidence 30%*:</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*Frequent Itemsets*: Berkurang lagi, lebih banyak itemsets signifikan.</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*Association Rules*: Lebih sedikit, tapi lebih relevan dan signifikan.</a:t>
            </a:r>
            <a:endParaRPr lang="en-US" sz="1450" b="0" strike="noStrike" spc="-1">
              <a:solidFill>
                <a:srgbClr val="000000"/>
              </a:solidFill>
              <a:latin typeface="Arial"/>
            </a:endParaRPr>
          </a:p>
        </p:txBody>
      </p:sp>
      <p:pic>
        <p:nvPicPr>
          <p:cNvPr id="252" name="Google Shape;212;p41"/>
          <p:cNvPicPr/>
          <p:nvPr/>
        </p:nvPicPr>
        <p:blipFill>
          <a:blip r:embed="rId2"/>
          <a:stretch/>
        </p:blipFill>
        <p:spPr>
          <a:xfrm>
            <a:off x="0" y="2991600"/>
            <a:ext cx="9143280" cy="175032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311760" y="444960"/>
            <a:ext cx="8519760" cy="572040"/>
          </a:xfrm>
          <a:prstGeom prst="rect">
            <a:avLst/>
          </a:prstGeom>
          <a:noFill/>
          <a:ln w="0">
            <a:noFill/>
          </a:ln>
        </p:spPr>
        <p:txBody>
          <a:bodyPr lIns="0" tIns="91440" rIns="0" bIns="91440" anchor="t">
            <a:noAutofit/>
          </a:bodyPr>
          <a:lstStyle/>
          <a:p>
            <a:pPr indent="0">
              <a:lnSpc>
                <a:spcPct val="100000"/>
              </a:lnSpc>
              <a:buNone/>
              <a:tabLst>
                <a:tab pos="0" algn="l"/>
              </a:tabLst>
            </a:pPr>
            <a:r>
              <a:rPr lang="id" sz="3600" b="0" strike="noStrike" spc="-1">
                <a:solidFill>
                  <a:schemeClr val="dk1"/>
                </a:solidFill>
                <a:latin typeface="Proxima Nova"/>
                <a:ea typeface="Proxima Nova"/>
              </a:rPr>
              <a:t>Latar Belakang</a:t>
            </a:r>
            <a:endParaRPr lang="en-US" sz="3600" b="0" strike="noStrike" spc="-1">
              <a:solidFill>
                <a:srgbClr val="000000"/>
              </a:solidFill>
              <a:latin typeface="Arial"/>
            </a:endParaRPr>
          </a:p>
        </p:txBody>
      </p:sp>
      <p:sp>
        <p:nvSpPr>
          <p:cNvPr id="208" name="PlaceHolder 2"/>
          <p:cNvSpPr>
            <a:spLocks noGrp="1"/>
          </p:cNvSpPr>
          <p:nvPr>
            <p:ph/>
          </p:nvPr>
        </p:nvSpPr>
        <p:spPr>
          <a:xfrm>
            <a:off x="311760" y="1554120"/>
            <a:ext cx="8519760" cy="2617920"/>
          </a:xfrm>
          <a:prstGeom prst="rect">
            <a:avLst/>
          </a:prstGeom>
          <a:noFill/>
          <a:ln w="0">
            <a:noFill/>
          </a:ln>
        </p:spPr>
        <p:txBody>
          <a:bodyPr lIns="0" tIns="91440" rIns="0" bIns="91440" anchor="t">
            <a:noAutofit/>
          </a:bodyPr>
          <a:lstStyle/>
          <a:p>
            <a:pPr indent="0">
              <a:lnSpc>
                <a:spcPct val="115000"/>
              </a:lnSpc>
              <a:spcAft>
                <a:spcPts val="1599"/>
              </a:spcAft>
              <a:buNone/>
              <a:tabLst>
                <a:tab pos="0" algn="l"/>
              </a:tabLst>
            </a:pPr>
            <a:r>
              <a:rPr lang="id" sz="2400" b="0" strike="noStrike" spc="-1">
                <a:solidFill>
                  <a:schemeClr val="accent3"/>
                </a:solidFill>
                <a:latin typeface="Proxima Nova"/>
                <a:ea typeface="Proxima Nova"/>
              </a:rPr>
              <a:t>Dalam lingkungan bisnis yang kompetitif saat ini kehandalan jaringan menjadi krusial untuk menjaga kelancaran operasi perusahaan PT. Hypernet Indodata sebagai penyedia layanan teknologi informasi harus memastikan jaringan mereka beroperasi dengan optimal agar dapat memberikan layanan yang baik kepada pelanggan</a:t>
            </a:r>
            <a:endParaRPr lang="en-US" sz="24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0" y="227880"/>
            <a:ext cx="4571280" cy="5911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3700" b="0" strike="noStrike" spc="-1">
                <a:solidFill>
                  <a:schemeClr val="dk1"/>
                </a:solidFill>
                <a:latin typeface="Proxima Nova"/>
                <a:ea typeface="Proxima Nova"/>
              </a:rPr>
              <a:t>Hasil Eksperimen</a:t>
            </a:r>
            <a:endParaRPr lang="en-US" sz="3700" b="0" strike="noStrike" spc="-1">
              <a:solidFill>
                <a:srgbClr val="000000"/>
              </a:solidFill>
              <a:latin typeface="Arial"/>
            </a:endParaRPr>
          </a:p>
        </p:txBody>
      </p:sp>
      <p:sp>
        <p:nvSpPr>
          <p:cNvPr id="254" name="PlaceHolder 2"/>
          <p:cNvSpPr>
            <a:spLocks noGrp="1"/>
          </p:cNvSpPr>
          <p:nvPr>
            <p:ph/>
          </p:nvPr>
        </p:nvSpPr>
        <p:spPr>
          <a:xfrm>
            <a:off x="4617360" y="75600"/>
            <a:ext cx="4525920" cy="270828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450" b="0" strike="noStrike" spc="-1">
                <a:solidFill>
                  <a:schemeClr val="lt1"/>
                </a:solidFill>
                <a:highlight>
                  <a:srgbClr val="202729"/>
                </a:highlight>
                <a:latin typeface="Arial"/>
                <a:ea typeface="Arial"/>
              </a:rPr>
              <a:t>*Min Support 40% dan Confidence 40%*:</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*Frequent Itemsets*: Berkurang drastis, fokus pada itemsets yang lebih signifikan.</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*Association Rules*: Lebih sedikit dan lebih relevan.</a:t>
            </a:r>
            <a:endParaRPr lang="en-US" sz="1450" b="0" strike="noStrike" spc="-1">
              <a:solidFill>
                <a:srgbClr val="000000"/>
              </a:solidFill>
              <a:latin typeface="Arial"/>
            </a:endParaRPr>
          </a:p>
        </p:txBody>
      </p:sp>
      <p:pic>
        <p:nvPicPr>
          <p:cNvPr id="255" name="Google Shape;219;p42"/>
          <p:cNvPicPr/>
          <p:nvPr/>
        </p:nvPicPr>
        <p:blipFill>
          <a:blip r:embed="rId2"/>
          <a:stretch/>
        </p:blipFill>
        <p:spPr>
          <a:xfrm>
            <a:off x="0" y="2968200"/>
            <a:ext cx="9143280" cy="118728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0" y="227880"/>
            <a:ext cx="4571280" cy="5911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3700" b="0" strike="noStrike" spc="-1">
                <a:solidFill>
                  <a:schemeClr val="dk1"/>
                </a:solidFill>
                <a:latin typeface="Proxima Nova"/>
                <a:ea typeface="Proxima Nova"/>
              </a:rPr>
              <a:t>Hasil Eksperimen</a:t>
            </a:r>
            <a:endParaRPr lang="en-US" sz="3700" b="0" strike="noStrike" spc="-1">
              <a:solidFill>
                <a:srgbClr val="000000"/>
              </a:solidFill>
              <a:latin typeface="Arial"/>
            </a:endParaRPr>
          </a:p>
        </p:txBody>
      </p:sp>
      <p:sp>
        <p:nvSpPr>
          <p:cNvPr id="257" name="PlaceHolder 2"/>
          <p:cNvSpPr>
            <a:spLocks noGrp="1"/>
          </p:cNvSpPr>
          <p:nvPr>
            <p:ph/>
          </p:nvPr>
        </p:nvSpPr>
        <p:spPr>
          <a:xfrm>
            <a:off x="4617360" y="75600"/>
            <a:ext cx="4525920" cy="270828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450" b="0" strike="noStrike" spc="-1">
                <a:solidFill>
                  <a:schemeClr val="lt1"/>
                </a:solidFill>
                <a:highlight>
                  <a:srgbClr val="202729"/>
                </a:highlight>
                <a:latin typeface="Arial"/>
                <a:ea typeface="Arial"/>
              </a:rPr>
              <a:t>*Min Support 50% dan Confidence 50%*:</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*Frequent Itemsets*: Hanya itemsets yang sering muncul yang ditemukan.</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*Association Rules*: Lebih signifikan dan relevan, namun lebih sedikit.</a:t>
            </a:r>
            <a:endParaRPr lang="en-US" sz="1450" b="0" strike="noStrike" spc="-1">
              <a:solidFill>
                <a:srgbClr val="000000"/>
              </a:solidFill>
              <a:latin typeface="Arial"/>
            </a:endParaRPr>
          </a:p>
        </p:txBody>
      </p:sp>
      <p:pic>
        <p:nvPicPr>
          <p:cNvPr id="258" name="Google Shape;226;p43"/>
          <p:cNvPicPr/>
          <p:nvPr/>
        </p:nvPicPr>
        <p:blipFill>
          <a:blip r:embed="rId2"/>
          <a:stretch/>
        </p:blipFill>
        <p:spPr>
          <a:xfrm>
            <a:off x="0" y="2395800"/>
            <a:ext cx="9143280" cy="1953720"/>
          </a:xfrm>
          <a:prstGeom prst="rect">
            <a:avLst/>
          </a:prstGeom>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0" y="227880"/>
            <a:ext cx="4571280" cy="5911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3700" b="0" strike="noStrike" spc="-1">
                <a:solidFill>
                  <a:schemeClr val="dk1"/>
                </a:solidFill>
                <a:latin typeface="Proxima Nova"/>
                <a:ea typeface="Proxima Nova"/>
              </a:rPr>
              <a:t>Hasil Eksperimen</a:t>
            </a:r>
            <a:endParaRPr lang="en-US" sz="3700" b="0" strike="noStrike" spc="-1">
              <a:solidFill>
                <a:srgbClr val="000000"/>
              </a:solidFill>
              <a:latin typeface="Arial"/>
            </a:endParaRPr>
          </a:p>
        </p:txBody>
      </p:sp>
      <p:sp>
        <p:nvSpPr>
          <p:cNvPr id="260" name="PlaceHolder 2"/>
          <p:cNvSpPr>
            <a:spLocks noGrp="1"/>
          </p:cNvSpPr>
          <p:nvPr>
            <p:ph/>
          </p:nvPr>
        </p:nvSpPr>
        <p:spPr>
          <a:xfrm>
            <a:off x="4617360" y="75600"/>
            <a:ext cx="4525920" cy="270828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450" b="0" strike="noStrike" spc="-1">
                <a:solidFill>
                  <a:schemeClr val="lt1"/>
                </a:solidFill>
                <a:highlight>
                  <a:srgbClr val="202729"/>
                </a:highlight>
                <a:latin typeface="Arial"/>
                <a:ea typeface="Arial"/>
              </a:rPr>
              <a:t>*Min Support 60% dan Confidence 60%*:</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*Frequent Itemsets*: Sangat sedikit itemsets.</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*Association Rules*: Sangat sedikit, tapi sangat relevan.</a:t>
            </a:r>
            <a:endParaRPr lang="en-US" sz="1450" b="0" strike="noStrike" spc="-1">
              <a:solidFill>
                <a:srgbClr val="000000"/>
              </a:solidFill>
              <a:latin typeface="Arial"/>
            </a:endParaRPr>
          </a:p>
          <a:p>
            <a:pPr indent="0">
              <a:lnSpc>
                <a:spcPct val="115000"/>
              </a:lnSpc>
              <a:buNone/>
              <a:tabLst>
                <a:tab pos="0" algn="l"/>
              </a:tabLst>
            </a:pPr>
            <a:endParaRPr lang="en-US" sz="1450" b="0" strike="noStrike" spc="-1">
              <a:solidFill>
                <a:srgbClr val="000000"/>
              </a:solidFill>
              <a:latin typeface="Arial"/>
            </a:endParaRPr>
          </a:p>
        </p:txBody>
      </p:sp>
      <p:pic>
        <p:nvPicPr>
          <p:cNvPr id="261" name="Google Shape;233;p44"/>
          <p:cNvPicPr/>
          <p:nvPr/>
        </p:nvPicPr>
        <p:blipFill>
          <a:blip r:embed="rId2"/>
          <a:stretch/>
        </p:blipFill>
        <p:spPr>
          <a:xfrm>
            <a:off x="0" y="2569320"/>
            <a:ext cx="9143280" cy="122292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0" y="227880"/>
            <a:ext cx="4571280" cy="5911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3700" b="0" strike="noStrike" spc="-1">
                <a:solidFill>
                  <a:schemeClr val="dk1"/>
                </a:solidFill>
                <a:latin typeface="Proxima Nova"/>
                <a:ea typeface="Proxima Nova"/>
              </a:rPr>
              <a:t>Hasil Eksperimen</a:t>
            </a:r>
            <a:endParaRPr lang="en-US" sz="3700" b="0" strike="noStrike" spc="-1">
              <a:solidFill>
                <a:srgbClr val="000000"/>
              </a:solidFill>
              <a:latin typeface="Arial"/>
            </a:endParaRPr>
          </a:p>
        </p:txBody>
      </p:sp>
      <p:sp>
        <p:nvSpPr>
          <p:cNvPr id="263" name="PlaceHolder 2"/>
          <p:cNvSpPr>
            <a:spLocks noGrp="1"/>
          </p:cNvSpPr>
          <p:nvPr>
            <p:ph/>
          </p:nvPr>
        </p:nvSpPr>
        <p:spPr>
          <a:xfrm>
            <a:off x="4617360" y="75600"/>
            <a:ext cx="4525920" cy="270828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450" b="0" strike="noStrike" spc="-1">
                <a:solidFill>
                  <a:schemeClr val="lt1"/>
                </a:solidFill>
                <a:highlight>
                  <a:srgbClr val="202729"/>
                </a:highlight>
                <a:latin typeface="Arial"/>
                <a:ea typeface="Arial"/>
              </a:rPr>
              <a:t>*Min Support 70% dan Confidence 70%*:</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*Frequent Itemsets*: Hampir tidak ada itemsets.</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*Association Rules*: Hampir tidak ada.</a:t>
            </a:r>
            <a:endParaRPr lang="en-US" sz="1450" b="0" strike="noStrike" spc="-1">
              <a:solidFill>
                <a:srgbClr val="000000"/>
              </a:solidFill>
              <a:latin typeface="Arial"/>
            </a:endParaRPr>
          </a:p>
          <a:p>
            <a:pPr indent="0">
              <a:lnSpc>
                <a:spcPct val="115000"/>
              </a:lnSpc>
              <a:buNone/>
              <a:tabLst>
                <a:tab pos="0" algn="l"/>
              </a:tabLst>
            </a:pPr>
            <a:endParaRPr lang="en-US" sz="1450" b="0" strike="noStrike" spc="-1">
              <a:solidFill>
                <a:srgbClr val="000000"/>
              </a:solidFill>
              <a:latin typeface="Arial"/>
            </a:endParaRPr>
          </a:p>
        </p:txBody>
      </p:sp>
      <p:pic>
        <p:nvPicPr>
          <p:cNvPr id="264" name="Google Shape;240;p45"/>
          <p:cNvPicPr/>
          <p:nvPr/>
        </p:nvPicPr>
        <p:blipFill>
          <a:blip r:embed="rId2"/>
          <a:stretch/>
        </p:blipFill>
        <p:spPr>
          <a:xfrm>
            <a:off x="0" y="2613240"/>
            <a:ext cx="9143280" cy="113508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0" y="227880"/>
            <a:ext cx="4571280" cy="5911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3700" b="0" strike="noStrike" spc="-1">
                <a:solidFill>
                  <a:schemeClr val="dk1"/>
                </a:solidFill>
                <a:latin typeface="Proxima Nova"/>
                <a:ea typeface="Proxima Nova"/>
              </a:rPr>
              <a:t>Hasil Eksperimen</a:t>
            </a:r>
            <a:endParaRPr lang="en-US" sz="3700" b="0" strike="noStrike" spc="-1">
              <a:solidFill>
                <a:srgbClr val="000000"/>
              </a:solidFill>
              <a:latin typeface="Arial"/>
            </a:endParaRPr>
          </a:p>
        </p:txBody>
      </p:sp>
      <p:sp>
        <p:nvSpPr>
          <p:cNvPr id="266" name="PlaceHolder 2"/>
          <p:cNvSpPr>
            <a:spLocks noGrp="1"/>
          </p:cNvSpPr>
          <p:nvPr>
            <p:ph/>
          </p:nvPr>
        </p:nvSpPr>
        <p:spPr>
          <a:xfrm>
            <a:off x="4617360" y="75600"/>
            <a:ext cx="4525920" cy="270828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450" b="0" strike="noStrike" spc="-1">
                <a:solidFill>
                  <a:schemeClr val="lt1"/>
                </a:solidFill>
                <a:highlight>
                  <a:srgbClr val="202729"/>
                </a:highlight>
                <a:latin typeface="Arial"/>
                <a:ea typeface="Arial"/>
              </a:rPr>
              <a:t>*Min Support 80% dan Confidence 80%*:</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*Frequent Itemsets*: Kemungkinan tidak ada itemsets yang muncul.</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*Association Rules*: Tidak ada rules karena tidak ada itemsets yang mencukupi.</a:t>
            </a:r>
            <a:endParaRPr lang="en-US" sz="1450" b="0" strike="noStrike" spc="-1">
              <a:solidFill>
                <a:srgbClr val="000000"/>
              </a:solidFill>
              <a:latin typeface="Arial"/>
            </a:endParaRPr>
          </a:p>
        </p:txBody>
      </p:sp>
      <p:pic>
        <p:nvPicPr>
          <p:cNvPr id="267" name="Google Shape;247;p46"/>
          <p:cNvPicPr/>
          <p:nvPr/>
        </p:nvPicPr>
        <p:blipFill>
          <a:blip r:embed="rId2"/>
          <a:stretch/>
        </p:blipFill>
        <p:spPr>
          <a:xfrm>
            <a:off x="0" y="2749320"/>
            <a:ext cx="9143280" cy="101592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0" y="227880"/>
            <a:ext cx="4571280" cy="5911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3700" b="0" strike="noStrike" spc="-1">
                <a:solidFill>
                  <a:schemeClr val="dk1"/>
                </a:solidFill>
                <a:latin typeface="Proxima Nova"/>
                <a:ea typeface="Proxima Nova"/>
              </a:rPr>
              <a:t>Hasil Eksperimen</a:t>
            </a:r>
            <a:endParaRPr lang="en-US" sz="3700" b="0" strike="noStrike" spc="-1">
              <a:solidFill>
                <a:srgbClr val="000000"/>
              </a:solidFill>
              <a:latin typeface="Arial"/>
            </a:endParaRPr>
          </a:p>
        </p:txBody>
      </p:sp>
      <p:sp>
        <p:nvSpPr>
          <p:cNvPr id="269" name="PlaceHolder 2"/>
          <p:cNvSpPr>
            <a:spLocks noGrp="1"/>
          </p:cNvSpPr>
          <p:nvPr>
            <p:ph/>
          </p:nvPr>
        </p:nvSpPr>
        <p:spPr>
          <a:xfrm>
            <a:off x="4617360" y="75600"/>
            <a:ext cx="4525920" cy="270828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450" b="0" strike="noStrike" spc="-1">
                <a:solidFill>
                  <a:schemeClr val="lt1"/>
                </a:solidFill>
                <a:highlight>
                  <a:srgbClr val="202729"/>
                </a:highlight>
                <a:latin typeface="Arial"/>
                <a:ea typeface="Arial"/>
              </a:rPr>
              <a:t>*Min Support 90% dan Confidence 90%*:</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*Frequent Itemsets*: Tidak ada itemsets karena ambang batas terlalu tinggi.</a:t>
            </a:r>
            <a:endParaRPr lang="en-US" sz="1450" b="0" strike="noStrike" spc="-1">
              <a:solidFill>
                <a:srgbClr val="000000"/>
              </a:solidFill>
              <a:latin typeface="Arial"/>
            </a:endParaRPr>
          </a:p>
          <a:p>
            <a:pPr indent="0">
              <a:lnSpc>
                <a:spcPct val="115000"/>
              </a:lnSpc>
              <a:buNone/>
              <a:tabLst>
                <a:tab pos="0" algn="l"/>
              </a:tabLst>
            </a:pPr>
            <a:r>
              <a:rPr lang="id" sz="1450" b="0" strike="noStrike" spc="-1">
                <a:solidFill>
                  <a:schemeClr val="lt1"/>
                </a:solidFill>
                <a:highlight>
                  <a:srgbClr val="202729"/>
                </a:highlight>
                <a:latin typeface="Arial"/>
                <a:ea typeface="Arial"/>
              </a:rPr>
              <a:t>- *Association Rules*: Tidak ada rules karena tidak ada itemsets.</a:t>
            </a:r>
            <a:endParaRPr lang="en-US" sz="1450" b="0" strike="noStrike" spc="-1">
              <a:solidFill>
                <a:srgbClr val="000000"/>
              </a:solidFill>
              <a:latin typeface="Arial"/>
            </a:endParaRPr>
          </a:p>
        </p:txBody>
      </p:sp>
      <p:pic>
        <p:nvPicPr>
          <p:cNvPr id="270" name="Google Shape;254;p47"/>
          <p:cNvPicPr/>
          <p:nvPr/>
        </p:nvPicPr>
        <p:blipFill>
          <a:blip r:embed="rId2"/>
          <a:stretch/>
        </p:blipFill>
        <p:spPr>
          <a:xfrm>
            <a:off x="0" y="2800080"/>
            <a:ext cx="9143280" cy="106632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0" y="2027880"/>
            <a:ext cx="4571280" cy="5911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3700" b="0" strike="noStrike" spc="-1">
                <a:solidFill>
                  <a:schemeClr val="dk1"/>
                </a:solidFill>
                <a:latin typeface="Proxima Nova"/>
                <a:ea typeface="Proxima Nova"/>
              </a:rPr>
              <a:t>Hasil Analisis</a:t>
            </a:r>
            <a:endParaRPr lang="en-US" sz="3700" b="0" strike="noStrike" spc="-1">
              <a:solidFill>
                <a:srgbClr val="000000"/>
              </a:solidFill>
              <a:latin typeface="Arial"/>
            </a:endParaRPr>
          </a:p>
        </p:txBody>
      </p:sp>
      <p:sp>
        <p:nvSpPr>
          <p:cNvPr id="272" name="PlaceHolder 2"/>
          <p:cNvSpPr>
            <a:spLocks noGrp="1"/>
          </p:cNvSpPr>
          <p:nvPr>
            <p:ph/>
          </p:nvPr>
        </p:nvSpPr>
        <p:spPr>
          <a:xfrm>
            <a:off x="4617360" y="0"/>
            <a:ext cx="4525920" cy="514296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400" b="0" strike="noStrike" spc="-1">
                <a:solidFill>
                  <a:schemeClr val="lt1"/>
                </a:solidFill>
                <a:highlight>
                  <a:srgbClr val="202729"/>
                </a:highlight>
                <a:latin typeface="Arial"/>
                <a:ea typeface="Arial"/>
              </a:rPr>
              <a:t>1. *Rendah Min Support dan Confidence (10%-30%)*:</a:t>
            </a:r>
            <a:endParaRPr lang="en-US" sz="1400" b="0" strike="noStrike" spc="-1">
              <a:solidFill>
                <a:srgbClr val="000000"/>
              </a:solidFill>
              <a:latin typeface="Arial"/>
            </a:endParaRPr>
          </a:p>
          <a:p>
            <a:pPr indent="0">
              <a:lnSpc>
                <a:spcPct val="115000"/>
              </a:lnSpc>
              <a:buNone/>
              <a:tabLst>
                <a:tab pos="0" algn="l"/>
              </a:tabLst>
            </a:pPr>
            <a:r>
              <a:rPr lang="id" sz="1400" b="0" strike="noStrike" spc="-1">
                <a:solidFill>
                  <a:schemeClr val="lt1"/>
                </a:solidFill>
                <a:highlight>
                  <a:srgbClr val="202729"/>
                </a:highlight>
                <a:latin typeface="Arial"/>
                <a:ea typeface="Arial"/>
              </a:rPr>
              <a:t>   - Banyak frequent itemsets dan rules, beberapa mungkin tidak signifikan.</a:t>
            </a:r>
            <a:endParaRPr lang="en-US" sz="1400" b="0" strike="noStrike" spc="-1">
              <a:solidFill>
                <a:srgbClr val="000000"/>
              </a:solidFill>
              <a:latin typeface="Arial"/>
            </a:endParaRPr>
          </a:p>
          <a:p>
            <a:pPr indent="0">
              <a:lnSpc>
                <a:spcPct val="115000"/>
              </a:lnSpc>
              <a:buNone/>
              <a:tabLst>
                <a:tab pos="0" algn="l"/>
              </a:tabLst>
            </a:pPr>
            <a:r>
              <a:rPr lang="id" sz="1400" b="0" strike="noStrike" spc="-1">
                <a:solidFill>
                  <a:schemeClr val="lt1"/>
                </a:solidFill>
                <a:highlight>
                  <a:srgbClr val="202729"/>
                </a:highlight>
                <a:latin typeface="Arial"/>
                <a:ea typeface="Arial"/>
              </a:rPr>
              <a:t>   - Bagus untuk eksplorasi awal, namun memerlukan lebih banyak filterisasi untuk hasil yang signifikan.</a:t>
            </a:r>
            <a:endParaRPr lang="en-US" sz="1400" b="0" strike="noStrike" spc="-1">
              <a:solidFill>
                <a:srgbClr val="000000"/>
              </a:solidFill>
              <a:latin typeface="Arial"/>
            </a:endParaRPr>
          </a:p>
          <a:p>
            <a:pPr indent="0">
              <a:lnSpc>
                <a:spcPct val="115000"/>
              </a:lnSpc>
              <a:buNone/>
              <a:tabLst>
                <a:tab pos="0" algn="l"/>
              </a:tabLst>
            </a:pPr>
            <a:endParaRPr lang="en-US" sz="1400" b="0" strike="noStrike" spc="-1">
              <a:solidFill>
                <a:srgbClr val="000000"/>
              </a:solidFill>
              <a:latin typeface="Arial"/>
            </a:endParaRPr>
          </a:p>
          <a:p>
            <a:pPr indent="0">
              <a:lnSpc>
                <a:spcPct val="115000"/>
              </a:lnSpc>
              <a:buNone/>
              <a:tabLst>
                <a:tab pos="0" algn="l"/>
              </a:tabLst>
            </a:pPr>
            <a:r>
              <a:rPr lang="id" sz="1400" b="0" strike="noStrike" spc="-1">
                <a:solidFill>
                  <a:schemeClr val="lt1"/>
                </a:solidFill>
                <a:highlight>
                  <a:srgbClr val="202729"/>
                </a:highlight>
                <a:latin typeface="Arial"/>
                <a:ea typeface="Arial"/>
              </a:rPr>
              <a:t>2. *Sedang Min Support dan Confidence (40%-60%)*:</a:t>
            </a:r>
            <a:endParaRPr lang="en-US" sz="1400" b="0" strike="noStrike" spc="-1">
              <a:solidFill>
                <a:srgbClr val="000000"/>
              </a:solidFill>
              <a:latin typeface="Arial"/>
            </a:endParaRPr>
          </a:p>
          <a:p>
            <a:pPr indent="0">
              <a:lnSpc>
                <a:spcPct val="115000"/>
              </a:lnSpc>
              <a:buNone/>
              <a:tabLst>
                <a:tab pos="0" algn="l"/>
              </a:tabLst>
            </a:pPr>
            <a:r>
              <a:rPr lang="id" sz="1400" b="0" strike="noStrike" spc="-1">
                <a:solidFill>
                  <a:schemeClr val="lt1"/>
                </a:solidFill>
                <a:highlight>
                  <a:srgbClr val="202729"/>
                </a:highlight>
                <a:latin typeface="Arial"/>
                <a:ea typeface="Arial"/>
              </a:rPr>
              <a:t>   - Menemukan itemsets dan rules yang lebih signifikan dan relevan.</a:t>
            </a:r>
            <a:endParaRPr lang="en-US" sz="1400" b="0" strike="noStrike" spc="-1">
              <a:solidFill>
                <a:srgbClr val="000000"/>
              </a:solidFill>
              <a:latin typeface="Arial"/>
            </a:endParaRPr>
          </a:p>
          <a:p>
            <a:pPr indent="0">
              <a:lnSpc>
                <a:spcPct val="115000"/>
              </a:lnSpc>
              <a:buNone/>
              <a:tabLst>
                <a:tab pos="0" algn="l"/>
              </a:tabLst>
            </a:pPr>
            <a:r>
              <a:rPr lang="id" sz="1400" b="0" strike="noStrike" spc="-1">
                <a:solidFill>
                  <a:schemeClr val="lt1"/>
                </a:solidFill>
                <a:highlight>
                  <a:srgbClr val="202729"/>
                </a:highlight>
                <a:latin typeface="Arial"/>
                <a:ea typeface="Arial"/>
              </a:rPr>
              <a:t>   - Memberikan keseimbangan antara kuantitas dan kualitas.</a:t>
            </a:r>
            <a:endParaRPr lang="en-US" sz="1400" b="0" strike="noStrike" spc="-1">
              <a:solidFill>
                <a:srgbClr val="000000"/>
              </a:solidFill>
              <a:latin typeface="Arial"/>
            </a:endParaRPr>
          </a:p>
          <a:p>
            <a:pPr indent="0">
              <a:lnSpc>
                <a:spcPct val="115000"/>
              </a:lnSpc>
              <a:buNone/>
              <a:tabLst>
                <a:tab pos="0" algn="l"/>
              </a:tabLst>
            </a:pPr>
            <a:endParaRPr lang="en-US" sz="1400" b="0" strike="noStrike" spc="-1">
              <a:solidFill>
                <a:srgbClr val="000000"/>
              </a:solidFill>
              <a:latin typeface="Arial"/>
            </a:endParaRPr>
          </a:p>
          <a:p>
            <a:pPr indent="0">
              <a:lnSpc>
                <a:spcPct val="115000"/>
              </a:lnSpc>
              <a:buNone/>
              <a:tabLst>
                <a:tab pos="0" algn="l"/>
              </a:tabLst>
            </a:pPr>
            <a:r>
              <a:rPr lang="id" sz="1400" b="0" strike="noStrike" spc="-1">
                <a:solidFill>
                  <a:schemeClr val="lt1"/>
                </a:solidFill>
                <a:highlight>
                  <a:srgbClr val="202729"/>
                </a:highlight>
                <a:latin typeface="Arial"/>
                <a:ea typeface="Arial"/>
              </a:rPr>
              <a:t>3. *Tinggi Min Support dan Confidence (70%-90%)*:</a:t>
            </a:r>
            <a:endParaRPr lang="en-US" sz="1400" b="0" strike="noStrike" spc="-1">
              <a:solidFill>
                <a:srgbClr val="000000"/>
              </a:solidFill>
              <a:latin typeface="Arial"/>
            </a:endParaRPr>
          </a:p>
          <a:p>
            <a:pPr indent="0">
              <a:lnSpc>
                <a:spcPct val="115000"/>
              </a:lnSpc>
              <a:buNone/>
              <a:tabLst>
                <a:tab pos="0" algn="l"/>
              </a:tabLst>
            </a:pPr>
            <a:r>
              <a:rPr lang="id" sz="1400" b="0" strike="noStrike" spc="-1">
                <a:solidFill>
                  <a:schemeClr val="lt1"/>
                </a:solidFill>
                <a:highlight>
                  <a:srgbClr val="202729"/>
                </a:highlight>
                <a:latin typeface="Arial"/>
                <a:ea typeface="Arial"/>
              </a:rPr>
              <a:t>   - Menemukan sangat sedikit atau tidak ada itemsets dan rules.</a:t>
            </a:r>
            <a:endParaRPr lang="en-US" sz="1400" b="0" strike="noStrike" spc="-1">
              <a:solidFill>
                <a:srgbClr val="000000"/>
              </a:solidFill>
              <a:latin typeface="Arial"/>
            </a:endParaRPr>
          </a:p>
          <a:p>
            <a:pPr indent="0">
              <a:lnSpc>
                <a:spcPct val="115000"/>
              </a:lnSpc>
              <a:buNone/>
              <a:tabLst>
                <a:tab pos="0" algn="l"/>
              </a:tabLst>
            </a:pPr>
            <a:r>
              <a:rPr lang="id" sz="1400" b="0" strike="noStrike" spc="-1">
                <a:solidFill>
                  <a:schemeClr val="lt1"/>
                </a:solidFill>
                <a:highlight>
                  <a:srgbClr val="202729"/>
                </a:highlight>
                <a:latin typeface="Arial"/>
                <a:ea typeface="Arial"/>
              </a:rPr>
              <a:t>   - Fokus pada itemsets dan rules yang sangat signifikan.</a:t>
            </a:r>
            <a:endParaRPr lang="en-US" sz="1400" b="0" strike="noStrike" spc="-1">
              <a:solidFill>
                <a:srgbClr val="000000"/>
              </a:solidFill>
              <a:latin typeface="Arial"/>
            </a:endParaRPr>
          </a:p>
          <a:p>
            <a:pPr indent="0">
              <a:lnSpc>
                <a:spcPct val="115000"/>
              </a:lnSpc>
              <a:buNone/>
              <a:tabLst>
                <a:tab pos="0" algn="l"/>
              </a:tabLst>
            </a:pPr>
            <a:r>
              <a:rPr lang="id" sz="1400" b="0" strike="noStrike" spc="-1">
                <a:solidFill>
                  <a:schemeClr val="lt1"/>
                </a:solidFill>
                <a:highlight>
                  <a:srgbClr val="202729"/>
                </a:highlight>
                <a:latin typeface="Arial"/>
                <a:ea typeface="Arial"/>
              </a:rPr>
              <a:t>   - Mungkin terlalu ketat untuk banyak dataset, sehingga tidak menemukan itemsets yang cukup.</a:t>
            </a:r>
            <a:endParaRPr lang="en-US" sz="1400" b="0" strike="noStrike" spc="-1">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0" y="2133000"/>
            <a:ext cx="4571280" cy="5911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3700" b="0" strike="noStrike" spc="-1">
                <a:solidFill>
                  <a:schemeClr val="dk1"/>
                </a:solidFill>
                <a:latin typeface="Proxima Nova"/>
                <a:ea typeface="Proxima Nova"/>
              </a:rPr>
              <a:t>Kesimpulan</a:t>
            </a:r>
            <a:endParaRPr lang="en-US" sz="3700" b="0" strike="noStrike" spc="-1">
              <a:solidFill>
                <a:srgbClr val="000000"/>
              </a:solidFill>
              <a:latin typeface="Arial"/>
            </a:endParaRPr>
          </a:p>
        </p:txBody>
      </p:sp>
      <p:sp>
        <p:nvSpPr>
          <p:cNvPr id="274" name="PlaceHolder 2"/>
          <p:cNvSpPr>
            <a:spLocks noGrp="1"/>
          </p:cNvSpPr>
          <p:nvPr>
            <p:ph/>
          </p:nvPr>
        </p:nvSpPr>
        <p:spPr>
          <a:xfrm>
            <a:off x="4617360" y="0"/>
            <a:ext cx="4525920" cy="5142960"/>
          </a:xfrm>
          <a:prstGeom prst="rect">
            <a:avLst/>
          </a:prstGeom>
          <a:noFill/>
          <a:ln w="0">
            <a:noFill/>
          </a:ln>
        </p:spPr>
        <p:txBody>
          <a:bodyPr lIns="90000" tIns="91440" rIns="90000" bIns="91440" anchor="ctr">
            <a:noAutofit/>
          </a:bodyPr>
          <a:lstStyle/>
          <a:p>
            <a:pPr indent="0">
              <a:lnSpc>
                <a:spcPct val="115000"/>
              </a:lnSpc>
              <a:buNone/>
              <a:tabLst>
                <a:tab pos="0" algn="l"/>
              </a:tabLst>
            </a:pPr>
            <a:r>
              <a:rPr lang="id" sz="1400" b="0" strike="noStrike" spc="-1">
                <a:solidFill>
                  <a:schemeClr val="lt1"/>
                </a:solidFill>
                <a:highlight>
                  <a:srgbClr val="202729"/>
                </a:highlight>
                <a:latin typeface="Arial"/>
                <a:ea typeface="Arial"/>
              </a:rPr>
              <a:t>Dengan menaikkan nilai min support dan confidence, Bisa menyaring itemsets yang kurang sering muncul dan lebih fokus pada itemsets yang lebih signifikan dalam data. Namun, jika nilai min support dan confidence terlalu tinggi, Mungkin tidak menemukan frequent itemsets yang cukup untuk menghasilkan association rules</a:t>
            </a:r>
            <a:endParaRPr lang="en-US" sz="1400" b="0" strike="noStrike" spc="-1">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311760" y="444960"/>
            <a:ext cx="8519760" cy="572040"/>
          </a:xfrm>
          <a:prstGeom prst="rect">
            <a:avLst/>
          </a:prstGeom>
          <a:noFill/>
          <a:ln w="0">
            <a:noFill/>
          </a:ln>
        </p:spPr>
        <p:txBody>
          <a:bodyPr lIns="0" tIns="91440" rIns="0" bIns="91440" anchor="t">
            <a:noAutofit/>
          </a:bodyPr>
          <a:lstStyle/>
          <a:p>
            <a:pPr indent="0">
              <a:lnSpc>
                <a:spcPct val="100000"/>
              </a:lnSpc>
              <a:buNone/>
              <a:tabLst>
                <a:tab pos="0" algn="l"/>
              </a:tabLst>
            </a:pPr>
            <a:r>
              <a:rPr lang="id" sz="3600" b="0" strike="noStrike" spc="-1">
                <a:solidFill>
                  <a:schemeClr val="dk1"/>
                </a:solidFill>
                <a:latin typeface="Proxima Nova"/>
                <a:ea typeface="Proxima Nova"/>
              </a:rPr>
              <a:t>TERIMAKASIH</a:t>
            </a:r>
            <a:endParaRPr lang="en-US" sz="36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265680" y="1816920"/>
            <a:ext cx="4044600" cy="150876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Masalah atau pertanyaan</a:t>
            </a:r>
            <a:endParaRPr lang="en-US" sz="4200" b="0" strike="noStrike" spc="-1">
              <a:solidFill>
                <a:srgbClr val="000000"/>
              </a:solidFill>
              <a:latin typeface="Arial"/>
            </a:endParaRPr>
          </a:p>
        </p:txBody>
      </p:sp>
      <p:sp>
        <p:nvSpPr>
          <p:cNvPr id="210" name="PlaceHolder 2"/>
          <p:cNvSpPr>
            <a:spLocks noGrp="1"/>
          </p:cNvSpPr>
          <p:nvPr>
            <p:ph/>
          </p:nvPr>
        </p:nvSpPr>
        <p:spPr>
          <a:xfrm>
            <a:off x="4617360" y="724320"/>
            <a:ext cx="4158360" cy="3694320"/>
          </a:xfrm>
          <a:prstGeom prst="rect">
            <a:avLst/>
          </a:prstGeom>
          <a:noFill/>
          <a:ln w="0">
            <a:noFill/>
          </a:ln>
        </p:spPr>
        <p:txBody>
          <a:bodyPr lIns="90000" tIns="91440" rIns="90000" bIns="91440" anchor="ctr">
            <a:noAutofit/>
          </a:bodyPr>
          <a:lstStyle/>
          <a:p>
            <a:pPr marL="457200" indent="-320760">
              <a:lnSpc>
                <a:spcPct val="115000"/>
              </a:lnSpc>
              <a:buClr>
                <a:srgbClr val="FFFFFF"/>
              </a:buClr>
              <a:buFont typeface="Arial"/>
              <a:buAutoNum type="arabicPeriod"/>
            </a:pPr>
            <a:r>
              <a:rPr lang="id" sz="1450" b="0" strike="noStrike" spc="-1">
                <a:solidFill>
                  <a:schemeClr val="lt1"/>
                </a:solidFill>
                <a:highlight>
                  <a:srgbClr val="202729"/>
                </a:highlight>
                <a:latin typeface="Arial"/>
                <a:ea typeface="Arial"/>
              </a:rPr>
              <a:t>dalam mengelola jaringan yang kompleks sering kali terjadi gangguan yang dapat menghambat kinerja jaringan dan berdampak pada layanan yang diberikan kepada pelanggan</a:t>
            </a:r>
            <a:endParaRPr lang="en-US" sz="1450" b="0" strike="noStrike" spc="-1">
              <a:solidFill>
                <a:srgbClr val="000000"/>
              </a:solidFill>
              <a:latin typeface="Arial"/>
            </a:endParaRPr>
          </a:p>
          <a:p>
            <a:pPr indent="0">
              <a:lnSpc>
                <a:spcPct val="115000"/>
              </a:lnSpc>
              <a:buNone/>
              <a:tabLst>
                <a:tab pos="0" algn="l"/>
              </a:tabLst>
            </a:pPr>
            <a:endParaRPr lang="en-US" sz="1450" b="0" strike="noStrike" spc="-1">
              <a:solidFill>
                <a:srgbClr val="000000"/>
              </a:solidFill>
              <a:latin typeface="Arial"/>
            </a:endParaRPr>
          </a:p>
          <a:p>
            <a:pPr marL="457200" indent="-320760">
              <a:lnSpc>
                <a:spcPct val="115000"/>
              </a:lnSpc>
              <a:buClr>
                <a:srgbClr val="FFFFFF"/>
              </a:buClr>
              <a:buFont typeface="Arial"/>
              <a:buAutoNum type="arabicPeriod"/>
              <a:tabLst>
                <a:tab pos="0" algn="l"/>
              </a:tabLst>
            </a:pPr>
            <a:r>
              <a:rPr lang="id" sz="1450" b="0" strike="noStrike" spc="-1">
                <a:solidFill>
                  <a:schemeClr val="lt1"/>
                </a:solidFill>
                <a:highlight>
                  <a:srgbClr val="202729"/>
                </a:highlight>
                <a:latin typeface="Arial"/>
                <a:ea typeface="Arial"/>
              </a:rPr>
              <a:t>Penting bagi PT. Hypernet Indodata untuk memiliki sistem pelaporan gangguan jaringan yang efektif dan efisien agar dapat mendeteksi dan mengatasi masalah jaringan dengan cepat</a:t>
            </a:r>
            <a:endParaRPr lang="en-US" sz="145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265680" y="2029320"/>
            <a:ext cx="4044600" cy="7423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Tujuan</a:t>
            </a:r>
            <a:endParaRPr lang="en-US" sz="4200" b="0" strike="noStrike" spc="-1">
              <a:solidFill>
                <a:srgbClr val="000000"/>
              </a:solidFill>
              <a:latin typeface="Arial"/>
            </a:endParaRPr>
          </a:p>
        </p:txBody>
      </p:sp>
      <p:sp>
        <p:nvSpPr>
          <p:cNvPr id="212" name="PlaceHolder 2"/>
          <p:cNvSpPr>
            <a:spLocks noGrp="1"/>
          </p:cNvSpPr>
          <p:nvPr>
            <p:ph/>
          </p:nvPr>
        </p:nvSpPr>
        <p:spPr>
          <a:xfrm>
            <a:off x="4617360" y="724320"/>
            <a:ext cx="4158360" cy="3694320"/>
          </a:xfrm>
          <a:prstGeom prst="rect">
            <a:avLst/>
          </a:prstGeom>
          <a:noFill/>
          <a:ln w="0">
            <a:noFill/>
          </a:ln>
        </p:spPr>
        <p:txBody>
          <a:bodyPr lIns="90000" tIns="91440" rIns="90000" bIns="91440" anchor="ctr">
            <a:noAutofit/>
          </a:bodyPr>
          <a:lstStyle/>
          <a:p>
            <a:pPr marL="914400" indent="-314280">
              <a:lnSpc>
                <a:spcPct val="115000"/>
              </a:lnSpc>
              <a:buClr>
                <a:srgbClr val="FFFFFF"/>
              </a:buClr>
              <a:buFont typeface="Arial"/>
              <a:buAutoNum type="arabicPeriod"/>
            </a:pPr>
            <a:r>
              <a:rPr lang="id" sz="1350" b="0" strike="noStrike" spc="-1">
                <a:solidFill>
                  <a:schemeClr val="lt1"/>
                </a:solidFill>
                <a:highlight>
                  <a:srgbClr val="202729"/>
                </a:highlight>
                <a:latin typeface="Arial"/>
                <a:ea typeface="Arial"/>
              </a:rPr>
              <a:t>FP-Growth sebuah algoritma pencarian asosiasi yang kuat dalam data mining dapat digunakan untuk menganalisis data lalu lintas jaringan dan mengidentifikasi pola-pola yang mengarah pada gangguan jaringan</a:t>
            </a:r>
            <a:endParaRPr lang="en-US" sz="1350" b="0" strike="noStrike" spc="-1">
              <a:solidFill>
                <a:srgbClr val="000000"/>
              </a:solidFill>
              <a:latin typeface="Arial"/>
            </a:endParaRPr>
          </a:p>
          <a:p>
            <a:pPr marL="914400" indent="0">
              <a:lnSpc>
                <a:spcPct val="115000"/>
              </a:lnSpc>
              <a:buNone/>
              <a:tabLst>
                <a:tab pos="0" algn="l"/>
              </a:tabLst>
            </a:pPr>
            <a:endParaRPr lang="en-US" sz="1350" b="0" strike="noStrike" spc="-1">
              <a:solidFill>
                <a:srgbClr val="000000"/>
              </a:solidFill>
              <a:latin typeface="Arial"/>
            </a:endParaRPr>
          </a:p>
          <a:p>
            <a:pPr marL="914400" indent="0">
              <a:lnSpc>
                <a:spcPct val="115000"/>
              </a:lnSpc>
              <a:buNone/>
              <a:tabLst>
                <a:tab pos="0" algn="l"/>
              </a:tabLst>
            </a:pPr>
            <a:endParaRPr lang="en-US" sz="1350" b="0" strike="noStrike" spc="-1">
              <a:solidFill>
                <a:srgbClr val="000000"/>
              </a:solidFill>
              <a:latin typeface="Arial"/>
            </a:endParaRPr>
          </a:p>
          <a:p>
            <a:pPr marL="914400" indent="-314280">
              <a:lnSpc>
                <a:spcPct val="115000"/>
              </a:lnSpc>
              <a:spcBef>
                <a:spcPts val="300"/>
              </a:spcBef>
              <a:buClr>
                <a:srgbClr val="FFFFFF"/>
              </a:buClr>
              <a:buFont typeface="Arial"/>
              <a:buAutoNum type="arabicPeriod"/>
              <a:tabLst>
                <a:tab pos="0" algn="l"/>
              </a:tabLst>
            </a:pPr>
            <a:r>
              <a:rPr lang="id" sz="1350" b="0" strike="noStrike" spc="-1">
                <a:solidFill>
                  <a:schemeClr val="lt1"/>
                </a:solidFill>
                <a:highlight>
                  <a:srgbClr val="202729"/>
                </a:highlight>
                <a:latin typeface="Arial"/>
                <a:ea typeface="Arial"/>
              </a:rPr>
              <a:t>Mengidentifikasi pola-pola tersembunyi dalam data termasuk data jaringan yang dapat digunakan untuk mendeteksi dan menganalisis gangguan</a:t>
            </a:r>
            <a:endParaRPr lang="en-US" sz="135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649080" y="48240"/>
            <a:ext cx="4044600" cy="7423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Metode</a:t>
            </a:r>
            <a:endParaRPr lang="en-US" sz="4200" b="0" strike="noStrike" spc="-1">
              <a:solidFill>
                <a:srgbClr val="000000"/>
              </a:solidFill>
              <a:latin typeface="Arial"/>
            </a:endParaRPr>
          </a:p>
        </p:txBody>
      </p:sp>
      <p:sp>
        <p:nvSpPr>
          <p:cNvPr id="214" name="PlaceHolder 2"/>
          <p:cNvSpPr>
            <a:spLocks noGrp="1"/>
          </p:cNvSpPr>
          <p:nvPr>
            <p:ph/>
          </p:nvPr>
        </p:nvSpPr>
        <p:spPr>
          <a:xfrm>
            <a:off x="4617360" y="1050480"/>
            <a:ext cx="4158360" cy="2653560"/>
          </a:xfrm>
          <a:prstGeom prst="rect">
            <a:avLst/>
          </a:prstGeom>
          <a:noFill/>
          <a:ln w="0">
            <a:noFill/>
          </a:ln>
        </p:spPr>
        <p:txBody>
          <a:bodyPr lIns="90000" tIns="91440" rIns="90000" bIns="91440" anchor="ctr">
            <a:noAutofit/>
          </a:bodyPr>
          <a:lstStyle/>
          <a:p>
            <a:pPr marL="914400" indent="-320760">
              <a:lnSpc>
                <a:spcPct val="115000"/>
              </a:lnSpc>
              <a:buClr>
                <a:srgbClr val="FFFFFF"/>
              </a:buClr>
              <a:buFont typeface="Arial"/>
              <a:buAutoNum type="arabicPeriod"/>
            </a:pPr>
            <a:r>
              <a:rPr lang="id" sz="1450" b="0" strike="noStrike" spc="-1">
                <a:solidFill>
                  <a:schemeClr val="lt1"/>
                </a:solidFill>
                <a:highlight>
                  <a:srgbClr val="202729"/>
                </a:highlight>
                <a:latin typeface="Arial"/>
                <a:ea typeface="Arial"/>
              </a:rPr>
              <a:t>Identifikasi masalah bisa didapatkan dari pengaduan langsung dari setiap site dibawah naungan Diskominfo Pusat yang sedang mengalami kendala jaringan internet di wilayahnya</a:t>
            </a:r>
            <a:endParaRPr lang="en-US" sz="1450" b="0" strike="noStrike" spc="-1">
              <a:solidFill>
                <a:srgbClr val="000000"/>
              </a:solidFill>
              <a:latin typeface="Arial"/>
            </a:endParaRPr>
          </a:p>
        </p:txBody>
      </p:sp>
      <p:pic>
        <p:nvPicPr>
          <p:cNvPr id="215" name="Google Shape;133;p29"/>
          <p:cNvPicPr/>
          <p:nvPr/>
        </p:nvPicPr>
        <p:blipFill>
          <a:blip r:embed="rId2"/>
          <a:stretch/>
        </p:blipFill>
        <p:spPr>
          <a:xfrm>
            <a:off x="55080" y="979560"/>
            <a:ext cx="3585600" cy="389448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265680" y="734040"/>
            <a:ext cx="4044600" cy="7423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Pengumpulan Data</a:t>
            </a:r>
            <a:endParaRPr lang="en-US" sz="4200" b="0" strike="noStrike" spc="-1">
              <a:solidFill>
                <a:srgbClr val="000000"/>
              </a:solidFill>
              <a:latin typeface="Arial"/>
            </a:endParaRPr>
          </a:p>
        </p:txBody>
      </p:sp>
      <p:sp>
        <p:nvSpPr>
          <p:cNvPr id="217" name="PlaceHolder 2"/>
          <p:cNvSpPr>
            <a:spLocks noGrp="1"/>
          </p:cNvSpPr>
          <p:nvPr>
            <p:ph/>
          </p:nvPr>
        </p:nvSpPr>
        <p:spPr>
          <a:xfrm>
            <a:off x="4617360" y="724320"/>
            <a:ext cx="4158360" cy="996480"/>
          </a:xfrm>
          <a:prstGeom prst="rect">
            <a:avLst/>
          </a:prstGeom>
          <a:noFill/>
          <a:ln w="0">
            <a:noFill/>
          </a:ln>
        </p:spPr>
        <p:txBody>
          <a:bodyPr lIns="90000" tIns="91440" rIns="90000" bIns="91440" anchor="ctr">
            <a:noAutofit/>
          </a:bodyPr>
          <a:lstStyle/>
          <a:p>
            <a:pPr marL="914400" indent="-314280">
              <a:lnSpc>
                <a:spcPct val="115000"/>
              </a:lnSpc>
              <a:buClr>
                <a:srgbClr val="FFFFFF"/>
              </a:buClr>
              <a:buFont typeface="Arial"/>
              <a:buAutoNum type="arabicPeriod"/>
            </a:pPr>
            <a:r>
              <a:rPr lang="id" sz="1350" b="0" strike="noStrike" spc="-1">
                <a:solidFill>
                  <a:schemeClr val="lt1"/>
                </a:solidFill>
                <a:highlight>
                  <a:srgbClr val="202729"/>
                </a:highlight>
                <a:latin typeface="Arial"/>
                <a:ea typeface="Arial"/>
              </a:rPr>
              <a:t>berdasarkan dari data pada bulan Maret 2024. Data tersebut kami ambil dari sistem ticket monitoring kami yang biasa kami gunakan, yaitu sitijar Network Monitor</a:t>
            </a:r>
            <a:endParaRPr lang="en-US" sz="1350" b="0" strike="noStrike" spc="-1">
              <a:solidFill>
                <a:srgbClr val="000000"/>
              </a:solidFill>
              <a:latin typeface="Arial"/>
            </a:endParaRPr>
          </a:p>
        </p:txBody>
      </p:sp>
      <p:pic>
        <p:nvPicPr>
          <p:cNvPr id="218" name="Google Shape;141;p30"/>
          <p:cNvPicPr/>
          <p:nvPr/>
        </p:nvPicPr>
        <p:blipFill>
          <a:blip r:embed="rId2"/>
          <a:stretch/>
        </p:blipFill>
        <p:spPr>
          <a:xfrm>
            <a:off x="1376640" y="1828800"/>
            <a:ext cx="6095160" cy="310896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p:nvPr>
        </p:nvSpPr>
        <p:spPr>
          <a:xfrm>
            <a:off x="4617360" y="567000"/>
            <a:ext cx="4158360" cy="1153800"/>
          </a:xfrm>
          <a:prstGeom prst="rect">
            <a:avLst/>
          </a:prstGeom>
          <a:noFill/>
          <a:ln w="0">
            <a:noFill/>
          </a:ln>
        </p:spPr>
        <p:txBody>
          <a:bodyPr lIns="90000" tIns="91440" rIns="90000" bIns="91440" anchor="ctr">
            <a:noAutofit/>
          </a:bodyPr>
          <a:lstStyle/>
          <a:p>
            <a:pPr marL="914400" indent="-314280">
              <a:lnSpc>
                <a:spcPct val="115000"/>
              </a:lnSpc>
              <a:buClr>
                <a:srgbClr val="FFFFFF"/>
              </a:buClr>
              <a:buFont typeface="Arial"/>
              <a:buAutoNum type="arabicPeriod"/>
            </a:pPr>
            <a:r>
              <a:rPr lang="id" sz="1350" b="0" strike="noStrike" spc="-1">
                <a:solidFill>
                  <a:schemeClr val="lt1"/>
                </a:solidFill>
                <a:highlight>
                  <a:srgbClr val="202729"/>
                </a:highlight>
                <a:latin typeface="Arial"/>
                <a:ea typeface="Arial"/>
              </a:rPr>
              <a:t>data sampel per satu bulan dari satu ticket yang akan diambil dalam 1 bulan yang ditarik dari sitijar Network Monitor</a:t>
            </a:r>
            <a:endParaRPr lang="en-US" sz="1350" b="0" strike="noStrike" spc="-1">
              <a:solidFill>
                <a:srgbClr val="000000"/>
              </a:solidFill>
              <a:latin typeface="Arial"/>
            </a:endParaRPr>
          </a:p>
        </p:txBody>
      </p:sp>
      <p:sp>
        <p:nvSpPr>
          <p:cNvPr id="220" name="PlaceHolder 2"/>
          <p:cNvSpPr>
            <a:spLocks noGrp="1"/>
          </p:cNvSpPr>
          <p:nvPr>
            <p:ph type="title"/>
          </p:nvPr>
        </p:nvSpPr>
        <p:spPr>
          <a:xfrm>
            <a:off x="265680" y="-28080"/>
            <a:ext cx="4044600" cy="7423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Analisa Data</a:t>
            </a:r>
            <a:endParaRPr lang="en-US" sz="4200" b="0" strike="noStrike" spc="-1">
              <a:solidFill>
                <a:srgbClr val="000000"/>
              </a:solidFill>
              <a:latin typeface="Arial"/>
            </a:endParaRPr>
          </a:p>
        </p:txBody>
      </p:sp>
      <p:pic>
        <p:nvPicPr>
          <p:cNvPr id="221" name="Picture 220"/>
          <p:cNvPicPr/>
          <p:nvPr/>
        </p:nvPicPr>
        <p:blipFill>
          <a:blip r:embed="rId2"/>
          <a:stretch/>
        </p:blipFill>
        <p:spPr>
          <a:xfrm>
            <a:off x="457200" y="1828800"/>
            <a:ext cx="6163560" cy="28951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265680" y="-28080"/>
            <a:ext cx="4044600" cy="7423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Mengolah Data</a:t>
            </a:r>
            <a:endParaRPr lang="en-US" sz="4200" b="0" strike="noStrike" spc="-1">
              <a:solidFill>
                <a:srgbClr val="000000"/>
              </a:solidFill>
              <a:latin typeface="Arial"/>
            </a:endParaRPr>
          </a:p>
        </p:txBody>
      </p:sp>
      <p:sp>
        <p:nvSpPr>
          <p:cNvPr id="223" name="PlaceHolder 2"/>
          <p:cNvSpPr>
            <a:spLocks noGrp="1"/>
          </p:cNvSpPr>
          <p:nvPr>
            <p:ph/>
          </p:nvPr>
        </p:nvSpPr>
        <p:spPr>
          <a:xfrm>
            <a:off x="4617360" y="567000"/>
            <a:ext cx="4158360" cy="1153800"/>
          </a:xfrm>
          <a:prstGeom prst="rect">
            <a:avLst/>
          </a:prstGeom>
          <a:noFill/>
          <a:ln w="0">
            <a:noFill/>
          </a:ln>
        </p:spPr>
        <p:txBody>
          <a:bodyPr lIns="90000" tIns="91440" rIns="90000" bIns="91440" anchor="ctr">
            <a:noAutofit/>
          </a:bodyPr>
          <a:lstStyle/>
          <a:p>
            <a:pPr marL="914400" indent="-314280">
              <a:lnSpc>
                <a:spcPct val="115000"/>
              </a:lnSpc>
              <a:buClr>
                <a:srgbClr val="FFFFFF"/>
              </a:buClr>
              <a:buFont typeface="Arial"/>
              <a:buAutoNum type="arabicPeriod"/>
            </a:pPr>
            <a:r>
              <a:rPr lang="id" sz="1350" b="0" strike="noStrike" spc="-1">
                <a:solidFill>
                  <a:schemeClr val="lt1"/>
                </a:solidFill>
                <a:highlight>
                  <a:srgbClr val="202729"/>
                </a:highlight>
                <a:latin typeface="Arial"/>
                <a:ea typeface="Arial"/>
              </a:rPr>
              <a:t>Data yang diambil dari sistem, kemudian masuk ke dalam tahap pre-processing dengan cara mengubah dari table yang ada di sistem web, kemudian diubah ke dalam format excel menjadi sampel modul tabular seperti berikut</a:t>
            </a:r>
            <a:endParaRPr lang="en-US" sz="1350" b="0" strike="noStrike" spc="-1">
              <a:solidFill>
                <a:srgbClr val="000000"/>
              </a:solidFill>
              <a:latin typeface="Arial"/>
            </a:endParaRPr>
          </a:p>
        </p:txBody>
      </p:sp>
      <p:pic>
        <p:nvPicPr>
          <p:cNvPr id="224" name="Picture 223"/>
          <p:cNvPicPr/>
          <p:nvPr/>
        </p:nvPicPr>
        <p:blipFill>
          <a:blip r:embed="rId2"/>
          <a:stretch/>
        </p:blipFill>
        <p:spPr>
          <a:xfrm>
            <a:off x="317880" y="2133600"/>
            <a:ext cx="7843987" cy="297408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265680" y="-28080"/>
            <a:ext cx="4044600" cy="742320"/>
          </a:xfrm>
          <a:prstGeom prst="rect">
            <a:avLst/>
          </a:prstGeom>
          <a:noFill/>
          <a:ln w="0">
            <a:noFill/>
          </a:ln>
        </p:spPr>
        <p:txBody>
          <a:bodyPr lIns="90000" tIns="91440" rIns="90000" bIns="91440" anchor="b">
            <a:noAutofit/>
          </a:bodyPr>
          <a:lstStyle/>
          <a:p>
            <a:pPr indent="0" algn="ctr">
              <a:lnSpc>
                <a:spcPct val="100000"/>
              </a:lnSpc>
              <a:buNone/>
              <a:tabLst>
                <a:tab pos="0" algn="l"/>
              </a:tabLst>
            </a:pPr>
            <a:r>
              <a:rPr lang="id" sz="4200" b="0" strike="noStrike" spc="-1">
                <a:solidFill>
                  <a:schemeClr val="dk1"/>
                </a:solidFill>
                <a:latin typeface="Proxima Nova"/>
                <a:ea typeface="Proxima Nova"/>
              </a:rPr>
              <a:t>Mengolah Data</a:t>
            </a:r>
            <a:endParaRPr lang="en-US" sz="4200" b="0" strike="noStrike" spc="-1">
              <a:solidFill>
                <a:srgbClr val="000000"/>
              </a:solidFill>
              <a:latin typeface="Arial"/>
            </a:endParaRPr>
          </a:p>
        </p:txBody>
      </p:sp>
      <p:sp>
        <p:nvSpPr>
          <p:cNvPr id="226" name="PlaceHolder 2"/>
          <p:cNvSpPr>
            <a:spLocks noGrp="1"/>
          </p:cNvSpPr>
          <p:nvPr>
            <p:ph/>
          </p:nvPr>
        </p:nvSpPr>
        <p:spPr>
          <a:xfrm>
            <a:off x="4617360" y="567000"/>
            <a:ext cx="4158360" cy="1153800"/>
          </a:xfrm>
          <a:prstGeom prst="rect">
            <a:avLst/>
          </a:prstGeom>
          <a:noFill/>
          <a:ln w="0">
            <a:noFill/>
          </a:ln>
        </p:spPr>
        <p:txBody>
          <a:bodyPr lIns="90000" tIns="91440" rIns="90000" bIns="91440" anchor="ctr">
            <a:noAutofit/>
          </a:bodyPr>
          <a:lstStyle/>
          <a:p>
            <a:pPr indent="0">
              <a:lnSpc>
                <a:spcPct val="115000"/>
              </a:lnSpc>
              <a:buNone/>
            </a:pPr>
            <a:r>
              <a:rPr lang="id" sz="1350" b="0" strike="noStrike" spc="-1">
                <a:solidFill>
                  <a:schemeClr val="lt1"/>
                </a:solidFill>
                <a:highlight>
                  <a:srgbClr val="202729"/>
                </a:highlight>
                <a:latin typeface="Arial"/>
                <a:ea typeface="Arial"/>
              </a:rPr>
              <a:t>setelah dijadikan 1 table langkah selanjutnya adalah memfilter atau menghilangkan data yang tidak dipakai dalam rapid miner</a:t>
            </a:r>
            <a:endParaRPr lang="en-US" sz="1350" b="0" strike="noStrike" spc="-1">
              <a:solidFill>
                <a:srgbClr val="000000"/>
              </a:solidFill>
              <a:latin typeface="Arial"/>
            </a:endParaRPr>
          </a:p>
          <a:p>
            <a:pPr indent="0">
              <a:lnSpc>
                <a:spcPct val="115000"/>
              </a:lnSpc>
              <a:buNone/>
            </a:pPr>
            <a:endParaRPr lang="en-US" sz="1350" b="0" strike="noStrike" spc="-1">
              <a:solidFill>
                <a:srgbClr val="000000"/>
              </a:solidFill>
              <a:latin typeface="Arial"/>
            </a:endParaRPr>
          </a:p>
          <a:p>
            <a:pPr indent="0">
              <a:lnSpc>
                <a:spcPct val="115000"/>
              </a:lnSpc>
              <a:buNone/>
            </a:pPr>
            <a:r>
              <a:rPr lang="id" sz="1350" b="0" strike="noStrike" spc="-1">
                <a:solidFill>
                  <a:schemeClr val="lt1"/>
                </a:solidFill>
                <a:highlight>
                  <a:srgbClr val="202729"/>
                </a:highlight>
                <a:latin typeface="Arial"/>
                <a:ea typeface="Arial"/>
              </a:rPr>
              <a:t>data yang nanti nya akan kita jadikan sebuah rule association adalah data berupa RFO atau hasil action ketika link sudah up dan yang dijadikan role id nya merupakan no tiket</a:t>
            </a:r>
            <a:endParaRPr lang="en-US" sz="1350" b="0" strike="noStrike" spc="-1">
              <a:solidFill>
                <a:srgbClr val="000000"/>
              </a:solidFill>
              <a:latin typeface="Arial"/>
            </a:endParaRPr>
          </a:p>
        </p:txBody>
      </p:sp>
      <p:pic>
        <p:nvPicPr>
          <p:cNvPr id="227" name="Picture 226"/>
          <p:cNvPicPr/>
          <p:nvPr/>
        </p:nvPicPr>
        <p:blipFill>
          <a:blip r:embed="rId2"/>
          <a:stretch/>
        </p:blipFill>
        <p:spPr>
          <a:xfrm>
            <a:off x="649800" y="2404532"/>
            <a:ext cx="7833800" cy="2775147"/>
          </a:xfrm>
          <a:prstGeom prst="rect">
            <a:avLst/>
          </a:prstGeom>
          <a:ln w="0">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753</TotalTime>
  <Words>1163</Words>
  <Application>Microsoft Office PowerPoint</Application>
  <PresentationFormat>On-screen Show (16:9)</PresentationFormat>
  <Paragraphs>104</Paragraphs>
  <Slides>28</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28</vt:i4>
      </vt:variant>
    </vt:vector>
  </HeadingPairs>
  <TitlesOfParts>
    <vt:vector size="39" baseType="lpstr">
      <vt:lpstr>Arial</vt:lpstr>
      <vt:lpstr>Average</vt:lpstr>
      <vt:lpstr>Proxima Nova</vt:lpstr>
      <vt:lpstr>Symbol</vt:lpstr>
      <vt:lpstr>Times New Roman</vt:lpstr>
      <vt:lpstr>Wingdings</vt:lpstr>
      <vt:lpstr>Spearmint</vt:lpstr>
      <vt:lpstr>Spearmint</vt:lpstr>
      <vt:lpstr>Spearmint</vt:lpstr>
      <vt:lpstr>Office Theme</vt:lpstr>
      <vt:lpstr>Office Theme</vt:lpstr>
      <vt:lpstr>Penerapan Algoritma Fp-Growth Untuk Menentukan Pola Sistem Pelaporan Gangguan Jaringan PT.Hypernet Indodata menggunakan google collab</vt:lpstr>
      <vt:lpstr>Latar Belakang</vt:lpstr>
      <vt:lpstr>Masalah atau pertanyaan</vt:lpstr>
      <vt:lpstr>Tujuan</vt:lpstr>
      <vt:lpstr>Metode</vt:lpstr>
      <vt:lpstr>Pengumpulan Data</vt:lpstr>
      <vt:lpstr>Analisa Data</vt:lpstr>
      <vt:lpstr>Mengolah Data</vt:lpstr>
      <vt:lpstr>Mengolah Data</vt:lpstr>
      <vt:lpstr>Mengolah Data</vt:lpstr>
      <vt:lpstr>Menggunakan Algoritma FP-Growth</vt:lpstr>
      <vt:lpstr>Menggunakan Algoritma FP-Growth</vt:lpstr>
      <vt:lpstr>Menggunakan Google Collab</vt:lpstr>
      <vt:lpstr>Menggunakan Google Collab</vt:lpstr>
      <vt:lpstr>Menggunakan Google Collab</vt:lpstr>
      <vt:lpstr>Evaluasi Hasil</vt:lpstr>
      <vt:lpstr>Hasil Eksperimen</vt:lpstr>
      <vt:lpstr>Hasil Eksperimen</vt:lpstr>
      <vt:lpstr>Hasil Eksperimen</vt:lpstr>
      <vt:lpstr>Hasil Eksperimen</vt:lpstr>
      <vt:lpstr>Hasil Eksperimen</vt:lpstr>
      <vt:lpstr>Hasil Eksperimen</vt:lpstr>
      <vt:lpstr>Hasil Eksperimen</vt:lpstr>
      <vt:lpstr>Hasil Eksperimen</vt:lpstr>
      <vt:lpstr>Hasil Eksperimen</vt:lpstr>
      <vt:lpstr>Hasil Analisis</vt:lpstr>
      <vt:lpstr>Kesimpulan</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EOS DISKOM</cp:lastModifiedBy>
  <cp:revision>13</cp:revision>
  <dcterms:modified xsi:type="dcterms:W3CDTF">2024-06-26T01:48:58Z</dcterms:modified>
  <dc:language>en-US</dc:language>
</cp:coreProperties>
</file>